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3" r:id="rId4"/>
    <p:sldMasterId id="2147483706" r:id="rId5"/>
  </p:sldMasterIdLst>
  <p:notesMasterIdLst>
    <p:notesMasterId r:id="rId10"/>
  </p:notesMasterIdLst>
  <p:sldIdLst>
    <p:sldId id="407" r:id="rId6"/>
    <p:sldId id="420" r:id="rId7"/>
    <p:sldId id="421" r:id="rId8"/>
    <p:sldId id="417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7B3359E-DE56-496A-AC57-924F52198962}">
          <p14:sldIdLst>
            <p14:sldId id="407"/>
          </p14:sldIdLst>
        </p14:section>
        <p14:section name="Closing and Section Dividers" id="{55831E7E-1E0E-4D47-BE6F-838023DC22A9}">
          <p14:sldIdLst>
            <p14:sldId id="420"/>
            <p14:sldId id="421"/>
            <p14:sldId id="417"/>
          </p14:sldIdLst>
        </p14:section>
        <p14:section name="Data and Tables" id="{E003B76F-DD8E-4AB6-B8E2-6DC89F38F1CF}">
          <p14:sldIdLst/>
        </p14:section>
        <p14:section name="Process and Model Diagrams" id="{00A36DB8-5C8B-452F-A7BF-494AA841786B}">
          <p14:sldIdLst/>
        </p14:section>
        <p14:section name="Timelines" id="{7BCAE35F-3866-4946-B2A6-60C08AE006F4}">
          <p14:sldIdLst/>
        </p14:section>
        <p14:section name="Comparison Diagrams" id="{DC702AC9-76D8-4131-B1CE-5DA43E19C0D7}">
          <p14:sldIdLst/>
        </p14:section>
        <p14:section name="Infographic" id="{0F2EEFEF-6A71-4842-8654-B97031F3A40E}">
          <p14:sldIdLst/>
        </p14:section>
        <p14:section name="Change Diagrams" id="{09BDA252-E71A-4D90-9F73-594DBA9E05B5}">
          <p14:sldIdLst/>
        </p14:section>
        <p14:section name="Organization" id="{5158748A-7AAE-4E9C-9997-0F39EAD3983A}">
          <p14:sldIdLst/>
        </p14:section>
        <p14:section name="Adoption Curve" id="{C77C37C8-8F03-40FF-911A-E3B0373B7748}">
          <p14:sldIdLst/>
        </p14:section>
        <p14:section name="Team/Image Charts" id="{4E4D4E24-4CBC-45B1-A371-E33CC596B2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DCD"/>
    <a:srgbClr val="FD5551"/>
    <a:srgbClr val="FADF23"/>
    <a:srgbClr val="00433D"/>
    <a:srgbClr val="61BA4E"/>
    <a:srgbClr val="004B45"/>
    <a:srgbClr val="008996"/>
    <a:srgbClr val="FD6D6A"/>
    <a:srgbClr val="005760"/>
    <a:srgbClr val="BAC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CA0FB-1AE4-4918-9A1E-F92784301314}" v="4" dt="2023-10-17T15:49:02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akowski, Ginger S.(Ginger)" userId="a5fd01ee-c796-4b75-a003-f7f87ac2054f" providerId="ADAL" clId="{1A5CA0FB-1AE4-4918-9A1E-F92784301314}"/>
    <pc:docChg chg="undo custSel addSld delSld modSld sldOrd delMainMaster modSection">
      <pc:chgData name="Lewakowski, Ginger S.(Ginger)" userId="a5fd01ee-c796-4b75-a003-f7f87ac2054f" providerId="ADAL" clId="{1A5CA0FB-1AE4-4918-9A1E-F92784301314}" dt="2023-10-17T15:49:54.729" v="331" actId="1076"/>
      <pc:docMkLst>
        <pc:docMk/>
      </pc:docMkLst>
      <pc:sldChg chg="del">
        <pc:chgData name="Lewakowski, Ginger S.(Ginger)" userId="a5fd01ee-c796-4b75-a003-f7f87ac2054f" providerId="ADAL" clId="{1A5CA0FB-1AE4-4918-9A1E-F92784301314}" dt="2023-10-17T14:45:13.030" v="2" actId="2696"/>
        <pc:sldMkLst>
          <pc:docMk/>
          <pc:sldMk cId="0" sldId="25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27950212" sldId="260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63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64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6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6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6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6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0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1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3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4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8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7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0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1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3"/>
        </pc:sldMkLst>
      </pc:sldChg>
      <pc:sldChg chg="del">
        <pc:chgData name="Lewakowski, Ginger S.(Ginger)" userId="a5fd01ee-c796-4b75-a003-f7f87ac2054f" providerId="ADAL" clId="{1A5CA0FB-1AE4-4918-9A1E-F92784301314}" dt="2023-10-17T14:45:16.101" v="3" actId="2696"/>
        <pc:sldMkLst>
          <pc:docMk/>
          <pc:sldMk cId="0" sldId="284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8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90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070963798" sldId="29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9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9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29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495695428" sldId="29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085239844" sldId="30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1637415205" sldId="303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196636800" sldId="304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712365091" sldId="30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608609225" sldId="30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807782958" sldId="30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1787155337" sldId="308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605810385" sldId="30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806034067" sldId="311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887772719" sldId="31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902042207" sldId="313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4173760230" sldId="31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707422175" sldId="320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21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2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2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28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31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3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33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34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0" sldId="33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723635990" sldId="364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777547740" sldId="36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1673573289" sldId="36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1799438508" sldId="37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138071836" sldId="378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720358164" sldId="37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4106429105" sldId="380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1943829778" sldId="38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565126844" sldId="385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03429226" sldId="386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521313149" sldId="387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735617549" sldId="388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258358337" sldId="389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1434279303" sldId="390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09011958" sldId="391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623466509" sldId="392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3439479272" sldId="394"/>
        </pc:sldMkLst>
      </pc:sldChg>
      <pc:sldChg chg="del">
        <pc:chgData name="Lewakowski, Ginger S.(Ginger)" userId="a5fd01ee-c796-4b75-a003-f7f87ac2054f" providerId="ADAL" clId="{1A5CA0FB-1AE4-4918-9A1E-F92784301314}" dt="2023-10-17T14:46:36.257" v="11" actId="47"/>
        <pc:sldMkLst>
          <pc:docMk/>
          <pc:sldMk cId="2236796083" sldId="395"/>
        </pc:sldMkLst>
      </pc:sldChg>
      <pc:sldChg chg="addSp delSp modSp mod">
        <pc:chgData name="Lewakowski, Ginger S.(Ginger)" userId="a5fd01ee-c796-4b75-a003-f7f87ac2054f" providerId="ADAL" clId="{1A5CA0FB-1AE4-4918-9A1E-F92784301314}" dt="2023-10-17T14:49:59.461" v="81" actId="20577"/>
        <pc:sldMkLst>
          <pc:docMk/>
          <pc:sldMk cId="2905352172" sldId="407"/>
        </pc:sldMkLst>
        <pc:spChg chg="add mod">
          <ac:chgData name="Lewakowski, Ginger S.(Ginger)" userId="a5fd01ee-c796-4b75-a003-f7f87ac2054f" providerId="ADAL" clId="{1A5CA0FB-1AE4-4918-9A1E-F92784301314}" dt="2023-10-17T14:49:59.461" v="81" actId="20577"/>
          <ac:spMkLst>
            <pc:docMk/>
            <pc:sldMk cId="2905352172" sldId="407"/>
            <ac:spMk id="3" creationId="{21D2B647-00F1-1F98-5B41-E09739E6923C}"/>
          </ac:spMkLst>
        </pc:spChg>
        <pc:spChg chg="mod">
          <ac:chgData name="Lewakowski, Ginger S.(Ginger)" userId="a5fd01ee-c796-4b75-a003-f7f87ac2054f" providerId="ADAL" clId="{1A5CA0FB-1AE4-4918-9A1E-F92784301314}" dt="2023-10-17T14:47:17.358" v="37" actId="20577"/>
          <ac:spMkLst>
            <pc:docMk/>
            <pc:sldMk cId="2905352172" sldId="407"/>
            <ac:spMk id="7" creationId="{B8B3F80E-9804-4FB8-E34D-FAAFDFA607C4}"/>
          </ac:spMkLst>
        </pc:spChg>
        <pc:spChg chg="del mod">
          <ac:chgData name="Lewakowski, Ginger S.(Ginger)" userId="a5fd01ee-c796-4b75-a003-f7f87ac2054f" providerId="ADAL" clId="{1A5CA0FB-1AE4-4918-9A1E-F92784301314}" dt="2023-10-17T14:48:51.990" v="48" actId="478"/>
          <ac:spMkLst>
            <pc:docMk/>
            <pc:sldMk cId="2905352172" sldId="407"/>
            <ac:spMk id="9" creationId="{7A827502-D3DA-9E79-FA96-FEC130052456}"/>
          </ac:spMkLst>
        </pc:spChg>
      </pc:sldChg>
      <pc:sldChg chg="del">
        <pc:chgData name="Lewakowski, Ginger S.(Ginger)" userId="a5fd01ee-c796-4b75-a003-f7f87ac2054f" providerId="ADAL" clId="{1A5CA0FB-1AE4-4918-9A1E-F92784301314}" dt="2023-10-17T14:45:19.417" v="4" actId="2696"/>
        <pc:sldMkLst>
          <pc:docMk/>
          <pc:sldMk cId="2129357709" sldId="411"/>
        </pc:sldMkLst>
      </pc:sldChg>
      <pc:sldChg chg="del">
        <pc:chgData name="Lewakowski, Ginger S.(Ginger)" userId="a5fd01ee-c796-4b75-a003-f7f87ac2054f" providerId="ADAL" clId="{1A5CA0FB-1AE4-4918-9A1E-F92784301314}" dt="2023-10-17T14:45:24.471" v="5" actId="2696"/>
        <pc:sldMkLst>
          <pc:docMk/>
          <pc:sldMk cId="4139055074" sldId="412"/>
        </pc:sldMkLst>
      </pc:sldChg>
      <pc:sldChg chg="del">
        <pc:chgData name="Lewakowski, Ginger S.(Ginger)" userId="a5fd01ee-c796-4b75-a003-f7f87ac2054f" providerId="ADAL" clId="{1A5CA0FB-1AE4-4918-9A1E-F92784301314}" dt="2023-10-17T14:45:29.314" v="6" actId="2696"/>
        <pc:sldMkLst>
          <pc:docMk/>
          <pc:sldMk cId="324446953" sldId="413"/>
        </pc:sldMkLst>
      </pc:sldChg>
      <pc:sldChg chg="ord setBg">
        <pc:chgData name="Lewakowski, Ginger S.(Ginger)" userId="a5fd01ee-c796-4b75-a003-f7f87ac2054f" providerId="ADAL" clId="{1A5CA0FB-1AE4-4918-9A1E-F92784301314}" dt="2023-10-17T15:49:02.413" v="328"/>
        <pc:sldMkLst>
          <pc:docMk/>
          <pc:sldMk cId="4205980232" sldId="417"/>
        </pc:sldMkLst>
      </pc:sldChg>
      <pc:sldChg chg="del">
        <pc:chgData name="Lewakowski, Ginger S.(Ginger)" userId="a5fd01ee-c796-4b75-a003-f7f87ac2054f" providerId="ADAL" clId="{1A5CA0FB-1AE4-4918-9A1E-F92784301314}" dt="2023-10-17T14:46:54.392" v="12" actId="47"/>
        <pc:sldMkLst>
          <pc:docMk/>
          <pc:sldMk cId="2453645643" sldId="418"/>
        </pc:sldMkLst>
      </pc:sldChg>
      <pc:sldChg chg="del">
        <pc:chgData name="Lewakowski, Ginger S.(Ginger)" userId="a5fd01ee-c796-4b75-a003-f7f87ac2054f" providerId="ADAL" clId="{1A5CA0FB-1AE4-4918-9A1E-F92784301314}" dt="2023-10-17T14:46:54.392" v="12" actId="47"/>
        <pc:sldMkLst>
          <pc:docMk/>
          <pc:sldMk cId="2382388205" sldId="419"/>
        </pc:sldMkLst>
      </pc:sldChg>
      <pc:sldChg chg="addSp delSp modSp mod">
        <pc:chgData name="Lewakowski, Ginger S.(Ginger)" userId="a5fd01ee-c796-4b75-a003-f7f87ac2054f" providerId="ADAL" clId="{1A5CA0FB-1AE4-4918-9A1E-F92784301314}" dt="2023-10-17T15:49:54.729" v="331" actId="1076"/>
        <pc:sldMkLst>
          <pc:docMk/>
          <pc:sldMk cId="341493250" sldId="420"/>
        </pc:sldMkLst>
        <pc:spChg chg="add del">
          <ac:chgData name="Lewakowski, Ginger S.(Ginger)" userId="a5fd01ee-c796-4b75-a003-f7f87ac2054f" providerId="ADAL" clId="{1A5CA0FB-1AE4-4918-9A1E-F92784301314}" dt="2023-10-17T15:09:56.047" v="86" actId="22"/>
          <ac:spMkLst>
            <pc:docMk/>
            <pc:sldMk cId="341493250" sldId="420"/>
            <ac:spMk id="3" creationId="{18004132-727B-6833-4061-33A1AE35F10B}"/>
          </ac:spMkLst>
        </pc:spChg>
        <pc:spChg chg="mod">
          <ac:chgData name="Lewakowski, Ginger S.(Ginger)" userId="a5fd01ee-c796-4b75-a003-f7f87ac2054f" providerId="ADAL" clId="{1A5CA0FB-1AE4-4918-9A1E-F92784301314}" dt="2023-10-17T15:44:51.280" v="324" actId="6549"/>
          <ac:spMkLst>
            <pc:docMk/>
            <pc:sldMk cId="341493250" sldId="420"/>
            <ac:spMk id="4" creationId="{31BB250D-A566-43AF-17A1-2A0FF27AC3D7}"/>
          </ac:spMkLst>
        </pc:spChg>
        <pc:spChg chg="mod">
          <ac:chgData name="Lewakowski, Ginger S.(Ginger)" userId="a5fd01ee-c796-4b75-a003-f7f87ac2054f" providerId="ADAL" clId="{1A5CA0FB-1AE4-4918-9A1E-F92784301314}" dt="2023-10-17T15:49:54.729" v="331" actId="1076"/>
          <ac:spMkLst>
            <pc:docMk/>
            <pc:sldMk cId="341493250" sldId="420"/>
            <ac:spMk id="5" creationId="{000ECA3C-0864-94AF-06E9-74877F01036A}"/>
          </ac:spMkLst>
        </pc:spChg>
      </pc:sldChg>
      <pc:sldChg chg="addSp modSp new mod">
        <pc:chgData name="Lewakowski, Ginger S.(Ginger)" userId="a5fd01ee-c796-4b75-a003-f7f87ac2054f" providerId="ADAL" clId="{1A5CA0FB-1AE4-4918-9A1E-F92784301314}" dt="2023-10-17T15:16:12.907" v="120" actId="14100"/>
        <pc:sldMkLst>
          <pc:docMk/>
          <pc:sldMk cId="1606890935" sldId="421"/>
        </pc:sldMkLst>
        <pc:picChg chg="add mod">
          <ac:chgData name="Lewakowski, Ginger S.(Ginger)" userId="a5fd01ee-c796-4b75-a003-f7f87ac2054f" providerId="ADAL" clId="{1A5CA0FB-1AE4-4918-9A1E-F92784301314}" dt="2023-10-17T15:16:12.907" v="120" actId="14100"/>
          <ac:picMkLst>
            <pc:docMk/>
            <pc:sldMk cId="1606890935" sldId="421"/>
            <ac:picMk id="6" creationId="{DAAA1944-21CA-A70A-62A0-CC6C986AFAE7}"/>
          </ac:picMkLst>
        </pc:picChg>
      </pc:sldChg>
      <pc:sldChg chg="del">
        <pc:chgData name="Lewakowski, Ginger S.(Ginger)" userId="a5fd01ee-c796-4b75-a003-f7f87ac2054f" providerId="ADAL" clId="{1A5CA0FB-1AE4-4918-9A1E-F92784301314}" dt="2023-10-17T14:46:54.392" v="12" actId="47"/>
        <pc:sldMkLst>
          <pc:docMk/>
          <pc:sldMk cId="2401692150" sldId="421"/>
        </pc:sldMkLst>
      </pc:sldChg>
      <pc:sldChg chg="del">
        <pc:chgData name="Lewakowski, Ginger S.(Ginger)" userId="a5fd01ee-c796-4b75-a003-f7f87ac2054f" providerId="ADAL" clId="{1A5CA0FB-1AE4-4918-9A1E-F92784301314}" dt="2023-10-17T14:46:54.392" v="12" actId="47"/>
        <pc:sldMkLst>
          <pc:docMk/>
          <pc:sldMk cId="3070832915" sldId="422"/>
        </pc:sldMkLst>
      </pc:sldChg>
      <pc:sldChg chg="del">
        <pc:chgData name="Lewakowski, Ginger S.(Ginger)" userId="a5fd01ee-c796-4b75-a003-f7f87ac2054f" providerId="ADAL" clId="{1A5CA0FB-1AE4-4918-9A1E-F92784301314}" dt="2023-10-17T14:46:54.392" v="12" actId="47"/>
        <pc:sldMkLst>
          <pc:docMk/>
          <pc:sldMk cId="1980926366" sldId="423"/>
        </pc:sldMkLst>
      </pc:sldChg>
      <pc:sldChg chg="del">
        <pc:chgData name="Lewakowski, Ginger S.(Ginger)" userId="a5fd01ee-c796-4b75-a003-f7f87ac2054f" providerId="ADAL" clId="{1A5CA0FB-1AE4-4918-9A1E-F92784301314}" dt="2023-10-17T14:50:49.589" v="84" actId="2696"/>
        <pc:sldMkLst>
          <pc:docMk/>
          <pc:sldMk cId="115934262" sldId="424"/>
        </pc:sldMkLst>
      </pc:sldChg>
      <pc:sldChg chg="del">
        <pc:chgData name="Lewakowski, Ginger S.(Ginger)" userId="a5fd01ee-c796-4b75-a003-f7f87ac2054f" providerId="ADAL" clId="{1A5CA0FB-1AE4-4918-9A1E-F92784301314}" dt="2023-10-17T14:45:33.085" v="7" actId="2696"/>
        <pc:sldMkLst>
          <pc:docMk/>
          <pc:sldMk cId="2410656030" sldId="425"/>
        </pc:sldMkLst>
      </pc:sldChg>
      <pc:sldChg chg="del">
        <pc:chgData name="Lewakowski, Ginger S.(Ginger)" userId="a5fd01ee-c796-4b75-a003-f7f87ac2054f" providerId="ADAL" clId="{1A5CA0FB-1AE4-4918-9A1E-F92784301314}" dt="2023-10-17T14:45:36.504" v="8" actId="2696"/>
        <pc:sldMkLst>
          <pc:docMk/>
          <pc:sldMk cId="815466505" sldId="426"/>
        </pc:sldMkLst>
      </pc:sldChg>
      <pc:sldChg chg="del">
        <pc:chgData name="Lewakowski, Ginger S.(Ginger)" userId="a5fd01ee-c796-4b75-a003-f7f87ac2054f" providerId="ADAL" clId="{1A5CA0FB-1AE4-4918-9A1E-F92784301314}" dt="2023-10-17T14:45:39.493" v="9" actId="2696"/>
        <pc:sldMkLst>
          <pc:docMk/>
          <pc:sldMk cId="548160245" sldId="427"/>
        </pc:sldMkLst>
      </pc:sldChg>
      <pc:sldChg chg="del">
        <pc:chgData name="Lewakowski, Ginger S.(Ginger)" userId="a5fd01ee-c796-4b75-a003-f7f87ac2054f" providerId="ADAL" clId="{1A5CA0FB-1AE4-4918-9A1E-F92784301314}" dt="2023-10-17T14:45:51.751" v="10" actId="47"/>
        <pc:sldMkLst>
          <pc:docMk/>
          <pc:sldMk cId="4201921922" sldId="428"/>
        </pc:sldMkLst>
      </pc:sldChg>
      <pc:sldChg chg="del">
        <pc:chgData name="Lewakowski, Ginger S.(Ginger)" userId="a5fd01ee-c796-4b75-a003-f7f87ac2054f" providerId="ADAL" clId="{1A5CA0FB-1AE4-4918-9A1E-F92784301314}" dt="2023-10-17T14:45:51.751" v="10" actId="47"/>
        <pc:sldMkLst>
          <pc:docMk/>
          <pc:sldMk cId="1613927247" sldId="429"/>
        </pc:sldMkLst>
      </pc:sldChg>
      <pc:sldChg chg="del">
        <pc:chgData name="Lewakowski, Ginger S.(Ginger)" userId="a5fd01ee-c796-4b75-a003-f7f87ac2054f" providerId="ADAL" clId="{1A5CA0FB-1AE4-4918-9A1E-F92784301314}" dt="2023-10-17T14:45:51.751" v="10" actId="47"/>
        <pc:sldMkLst>
          <pc:docMk/>
          <pc:sldMk cId="2209359695" sldId="430"/>
        </pc:sldMkLst>
      </pc:sldChg>
      <pc:sldChg chg="del">
        <pc:chgData name="Lewakowski, Ginger S.(Ginger)" userId="a5fd01ee-c796-4b75-a003-f7f87ac2054f" providerId="ADAL" clId="{1A5CA0FB-1AE4-4918-9A1E-F92784301314}" dt="2023-10-17T14:45:51.751" v="10" actId="47"/>
        <pc:sldMkLst>
          <pc:docMk/>
          <pc:sldMk cId="3535055885" sldId="431"/>
        </pc:sldMkLst>
      </pc:sldChg>
      <pc:sldChg chg="del">
        <pc:chgData name="Lewakowski, Ginger S.(Ginger)" userId="a5fd01ee-c796-4b75-a003-f7f87ac2054f" providerId="ADAL" clId="{1A5CA0FB-1AE4-4918-9A1E-F92784301314}" dt="2023-10-17T14:45:51.751" v="10" actId="47"/>
        <pc:sldMkLst>
          <pc:docMk/>
          <pc:sldMk cId="3275579659" sldId="432"/>
        </pc:sldMkLst>
      </pc:sldChg>
      <pc:sldChg chg="del">
        <pc:chgData name="Lewakowski, Ginger S.(Ginger)" userId="a5fd01ee-c796-4b75-a003-f7f87ac2054f" providerId="ADAL" clId="{1A5CA0FB-1AE4-4918-9A1E-F92784301314}" dt="2023-10-17T14:45:51.751" v="10" actId="47"/>
        <pc:sldMkLst>
          <pc:docMk/>
          <pc:sldMk cId="3099543332" sldId="433"/>
        </pc:sldMkLst>
      </pc:sldChg>
      <pc:sldMasterChg chg="del delSldLayout">
        <pc:chgData name="Lewakowski, Ginger S.(Ginger)" userId="a5fd01ee-c796-4b75-a003-f7f87ac2054f" providerId="ADAL" clId="{1A5CA0FB-1AE4-4918-9A1E-F92784301314}" dt="2023-10-17T14:46:36.257" v="11" actId="47"/>
        <pc:sldMasterMkLst>
          <pc:docMk/>
          <pc:sldMasterMk cId="0" sldId="2147483684"/>
        </pc:sldMasterMkLst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0" sldId="2147483666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552367405" sldId="2147483678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699738976" sldId="2147483718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1603558185" sldId="2147483748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2857378049" sldId="2147483750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2562786664" sldId="2147483751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1251753024" sldId="2147483752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1652217658" sldId="2147483753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0" sldId="2147483768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0" sldId="2147483769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0" sldId="2147483770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196032071" sldId="2147483771"/>
          </pc:sldLayoutMkLst>
        </pc:sldLayoutChg>
        <pc:sldLayoutChg chg="del">
          <pc:chgData name="Lewakowski, Ginger S.(Ginger)" userId="a5fd01ee-c796-4b75-a003-f7f87ac2054f" providerId="ADAL" clId="{1A5CA0FB-1AE4-4918-9A1E-F92784301314}" dt="2023-10-17T14:46:36.257" v="11" actId="47"/>
          <pc:sldLayoutMkLst>
            <pc:docMk/>
            <pc:sldMasterMk cId="0" sldId="2147483684"/>
            <pc:sldLayoutMk cId="3525020395" sldId="21474837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5">
    <p:bg>
      <p:bgPr>
        <a:solidFill>
          <a:srgbClr val="00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FBE4CE3-F252-F8FA-4BA6-E3A739328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40" y="1695929"/>
            <a:ext cx="4776892" cy="16566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000" b="1" kern="1200" dirty="0">
                <a:solidFill>
                  <a:srgbClr val="61BA4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is Arial Bold 40pt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CB2C0D6-34A7-2532-66B0-A9907F926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640" y="3692678"/>
            <a:ext cx="4776892" cy="258347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09506A-8E01-D2A0-B0DC-031B45AA50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640" y="3949510"/>
            <a:ext cx="4776892" cy="264681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20DACD-D2AC-4FC4-C921-9FE085F7C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29" y="347816"/>
            <a:ext cx="2424913" cy="4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8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4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D2AF93-455B-C49F-B96C-E93C29D44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54" y="1926721"/>
            <a:ext cx="6799131" cy="12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27879"/>
            <a:ext cx="7772400" cy="687741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 b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6315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9CBB2-A6ED-7EE9-0A1F-FBB3053C3201}"/>
              </a:ext>
            </a:extLst>
          </p:cNvPr>
          <p:cNvSpPr/>
          <p:nvPr userDrawn="1"/>
        </p:nvSpPr>
        <p:spPr>
          <a:xfrm>
            <a:off x="0" y="4557713"/>
            <a:ext cx="9143999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580ABFB2-6785-724B-17AC-AB91E409E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1830" y="4732707"/>
            <a:ext cx="1661245" cy="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light green">
    <p:bg>
      <p:bgPr>
        <a:solidFill>
          <a:srgbClr val="AFC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382218"/>
            <a:ext cx="8229600" cy="522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 b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6315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3767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90E83-5ABF-AAF2-DC20-576AB0E68DA8}"/>
              </a:ext>
            </a:extLst>
          </p:cNvPr>
          <p:cNvSpPr/>
          <p:nvPr userDrawn="1"/>
        </p:nvSpPr>
        <p:spPr>
          <a:xfrm>
            <a:off x="0" y="4557713"/>
            <a:ext cx="9143999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FC608E92-7B9C-444A-3D85-E14C06C07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1830" y="4732707"/>
            <a:ext cx="1661245" cy="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_light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382218"/>
            <a:ext cx="8229600" cy="522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 b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6315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3767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90E83-5ABF-AAF2-DC20-576AB0E68DA8}"/>
              </a:ext>
            </a:extLst>
          </p:cNvPr>
          <p:cNvSpPr/>
          <p:nvPr userDrawn="1"/>
        </p:nvSpPr>
        <p:spPr>
          <a:xfrm>
            <a:off x="0" y="4557713"/>
            <a:ext cx="9143999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2B66B27A-9FB8-E8D0-06C2-6BB1BFD54F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1830" y="4732707"/>
            <a:ext cx="1661245" cy="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_light green">
    <p:bg>
      <p:bgPr>
        <a:solidFill>
          <a:srgbClr val="FD6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382218"/>
            <a:ext cx="8229600" cy="522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 b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6315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3767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90E83-5ABF-AAF2-DC20-576AB0E68DA8}"/>
              </a:ext>
            </a:extLst>
          </p:cNvPr>
          <p:cNvSpPr/>
          <p:nvPr userDrawn="1"/>
        </p:nvSpPr>
        <p:spPr>
          <a:xfrm>
            <a:off x="0" y="4557713"/>
            <a:ext cx="9143999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FE8112C4-5B70-05FF-9DB0-B56C4A396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1830" y="4732707"/>
            <a:ext cx="1661245" cy="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_light green">
    <p:bg>
      <p:bgPr>
        <a:solidFill>
          <a:srgbClr val="008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382218"/>
            <a:ext cx="8229600" cy="522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 b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6315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3767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90E83-5ABF-AAF2-DC20-576AB0E68DA8}"/>
              </a:ext>
            </a:extLst>
          </p:cNvPr>
          <p:cNvSpPr/>
          <p:nvPr userDrawn="1"/>
        </p:nvSpPr>
        <p:spPr>
          <a:xfrm>
            <a:off x="0" y="4557713"/>
            <a:ext cx="9143999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95645108-3FDD-F08C-8782-0600742FD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1830" y="4732707"/>
            <a:ext cx="1661245" cy="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_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382218"/>
            <a:ext cx="8229600" cy="522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 b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6315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3767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90E83-5ABF-AAF2-DC20-576AB0E68DA8}"/>
              </a:ext>
            </a:extLst>
          </p:cNvPr>
          <p:cNvSpPr/>
          <p:nvPr userDrawn="1"/>
        </p:nvSpPr>
        <p:spPr>
          <a:xfrm>
            <a:off x="0" y="4557713"/>
            <a:ext cx="9143999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876129E3-742F-DECE-B768-80FFDF7A0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1830" y="4732707"/>
            <a:ext cx="1661245" cy="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4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with Subtitle">
    <p:bg>
      <p:bgPr>
        <a:solidFill>
          <a:srgbClr val="4AB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758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i="1">
                <a:solidFill>
                  <a:srgbClr val="005B4E"/>
                </a:solidFill>
                <a:latin typeface="+mj-lt"/>
                <a:ea typeface="Roboto" panose="02000000000000000000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6803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 b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5B4E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8E572-FCEE-864C-980E-05B7CA19F9A3}"/>
              </a:ext>
            </a:extLst>
          </p:cNvPr>
          <p:cNvSpPr/>
          <p:nvPr userDrawn="1"/>
        </p:nvSpPr>
        <p:spPr>
          <a:xfrm>
            <a:off x="0" y="0"/>
            <a:ext cx="533400" cy="400050"/>
          </a:xfrm>
          <a:prstGeom prst="rect">
            <a:avLst/>
          </a:prstGeom>
          <a:solidFill>
            <a:srgbClr val="4AB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DE8EF-ECB5-9F11-DF1C-511BEDA079A3}"/>
              </a:ext>
            </a:extLst>
          </p:cNvPr>
          <p:cNvSpPr/>
          <p:nvPr userDrawn="1"/>
        </p:nvSpPr>
        <p:spPr>
          <a:xfrm>
            <a:off x="0" y="4557713"/>
            <a:ext cx="9143999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5B5B354C-6625-8721-04B3-75FF62F09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1830" y="4732707"/>
            <a:ext cx="1661245" cy="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62E61-CC68-5DC8-F827-59767D62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4CD96-CDF5-373D-29D6-D0EC5DF0C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C856F-48B2-1604-73BA-CDF795BF5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E51A-4BAF-4ED8-A59D-02F4DFD70FD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7B50-6876-260B-F28A-429A14FCC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195E-6C2D-FBC2-B786-5473B368C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0AFA-FB49-45C9-A89F-CA1B253F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83" r:id="rId3"/>
    <p:sldLayoutId id="2147483784" r:id="rId4"/>
    <p:sldLayoutId id="2147483785" r:id="rId5"/>
    <p:sldLayoutId id="2147483786" r:id="rId6"/>
    <p:sldLayoutId id="2147483711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60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B3F80E-9804-4FB8-E34D-FAAFDFA6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40" y="1695929"/>
            <a:ext cx="8612484" cy="1656659"/>
          </a:xfrm>
        </p:spPr>
        <p:txBody>
          <a:bodyPr/>
          <a:lstStyle/>
          <a:p>
            <a:r>
              <a:rPr lang="en-US" dirty="0"/>
              <a:t>Lakeland Payor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2B647-00F1-1F98-5B41-E09739E69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10/18/2023</a:t>
            </a:r>
          </a:p>
        </p:txBody>
      </p:sp>
    </p:spTree>
    <p:extLst>
      <p:ext uri="{BB962C8B-B14F-4D97-AF65-F5344CB8AC3E}">
        <p14:creationId xmlns:p14="http://schemas.microsoft.com/office/powerpoint/2010/main" val="290535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00ECA3C-0864-94AF-06E9-74877F010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047" y="2702379"/>
            <a:ext cx="6837903" cy="180933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Improved efficiency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Right information to the right people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B250D-A566-43AF-17A1-2A0FF27A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35465"/>
            <a:ext cx="8229600" cy="121584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to Get Your Questions Answered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C87059-CEB4-57B1-BB78-2AE08FC5B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F944DC-C91B-24DC-32E2-A2422B4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92C4E-C407-9BDA-F62F-E2A3C27F1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839AE-F4E4-0B47-9E53-6189B08B4F0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A1944-21CA-A70A-62A0-CC6C986A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9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9802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iority Health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4B45"/>
      </a:accent1>
      <a:accent2>
        <a:srgbClr val="009845"/>
      </a:accent2>
      <a:accent3>
        <a:srgbClr val="BACE32"/>
      </a:accent3>
      <a:accent4>
        <a:srgbClr val="008996"/>
      </a:accent4>
      <a:accent5>
        <a:srgbClr val="C0E2C6"/>
      </a:accent5>
      <a:accent6>
        <a:srgbClr val="FFA400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s">
  <a:themeElements>
    <a:clrScheme name="Priority Health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4B45"/>
      </a:accent1>
      <a:accent2>
        <a:srgbClr val="009845"/>
      </a:accent2>
      <a:accent3>
        <a:srgbClr val="BACE32"/>
      </a:accent3>
      <a:accent4>
        <a:srgbClr val="008996"/>
      </a:accent4>
      <a:accent5>
        <a:srgbClr val="C0E2C6"/>
      </a:accent5>
      <a:accent6>
        <a:srgbClr val="FFA400"/>
      </a:accent6>
      <a:hlink>
        <a:srgbClr val="0070C0"/>
      </a:hlink>
      <a:folHlink>
        <a:srgbClr val="0070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5659db-a609-41b5-8d1e-81e2773bc65f">
      <UserInfo>
        <DisplayName>Mccormick, Elizabeth A.(Liz)</DisplayName>
        <AccountId>1673</AccountId>
        <AccountType/>
      </UserInfo>
    </SharedWithUsers>
    <lcf76f155ced4ddcb4097134ff3c332f xmlns="e4d4c857-cacf-4578-b727-777203c5cf5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7AB100762B34FAC44B99F885596E5" ma:contentTypeVersion="11" ma:contentTypeDescription="Create a new document." ma:contentTypeScope="" ma:versionID="3f5015a3f758c9f586ac7a03a415e573">
  <xsd:schema xmlns:xsd="http://www.w3.org/2001/XMLSchema" xmlns:xs="http://www.w3.org/2001/XMLSchema" xmlns:p="http://schemas.microsoft.com/office/2006/metadata/properties" xmlns:ns2="e4d4c857-cacf-4578-b727-777203c5cf5c" xmlns:ns3="cf5659db-a609-41b5-8d1e-81e2773bc65f" targetNamespace="http://schemas.microsoft.com/office/2006/metadata/properties" ma:root="true" ma:fieldsID="4e80a94e478645c8e4709ee2d50da8c5" ns2:_="" ns3:_="">
    <xsd:import namespace="e4d4c857-cacf-4578-b727-777203c5cf5c"/>
    <xsd:import namespace="cf5659db-a609-41b5-8d1e-81e2773bc6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4c857-cacf-4578-b727-777203c5c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275c31-9518-478a-b11a-f774d7cb7d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659db-a609-41b5-8d1e-81e2773bc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DFE83-23C6-4F94-AEAA-062E782B75B2}">
  <ds:schemaRefs>
    <ds:schemaRef ds:uri="5ec6c04b-20c5-420d-957c-c72c1c283782"/>
    <ds:schemaRef ds:uri="cf5659db-a609-41b5-8d1e-81e2773bc65f"/>
    <ds:schemaRef ds:uri="e4d4c857-cacf-4578-b727-777203c5cf5c"/>
    <ds:schemaRef ds:uri="e50ae585-8572-4de8-8cff-be60f7c635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7C092E-8D64-4F07-AD5D-E25A98D5DC21}">
  <ds:schemaRefs>
    <ds:schemaRef ds:uri="cf5659db-a609-41b5-8d1e-81e2773bc65f"/>
    <ds:schemaRef ds:uri="e4d4c857-cacf-4578-b727-777203c5cf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8D90EC-5B75-409B-8E5D-78C862D0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20</Words>
  <Application>Microsoft Office PowerPoint</Application>
  <PresentationFormat>On-screen Show (16:9)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Calibri</vt:lpstr>
      <vt:lpstr>Custom Design</vt:lpstr>
      <vt:lpstr>Section Breaks</vt:lpstr>
      <vt:lpstr>Lakeland Payor Conference</vt:lpstr>
      <vt:lpstr>How to Get Your Questions Answered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Rahimi</dc:creator>
  <cp:lastModifiedBy>Lewakowski, Ginger S.(Ginger)</cp:lastModifiedBy>
  <cp:revision>10</cp:revision>
  <dcterms:modified xsi:type="dcterms:W3CDTF">2023-10-17T15:50:06Z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0x010100C337AB100762B34FAC44B99F885596E5</vt:lpwstr>
  </property>
  <property fmtid="{D5CDD505-2E9C-101B-9397-08002B2CF9AE}" pid="3" name="MediaServiceImageTags">
    <vt:lpwstr/>
  </property>
</Properties>
</file>