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138" r:id="rId2"/>
    <p:sldId id="413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8C0DD54-8F3E-3141-9EFA-297A3BB9A28B}"/>
              </a:ext>
            </a:extLst>
          </p:cNvPr>
          <p:cNvSpPr/>
          <p:nvPr userDrawn="1"/>
        </p:nvSpPr>
        <p:spPr>
          <a:xfrm>
            <a:off x="493666" y="6083710"/>
            <a:ext cx="11129895" cy="7742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65152D-294A-CB4D-A24A-4F357E1ABC0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877842" y="901700"/>
            <a:ext cx="8303340" cy="2103967"/>
          </a:xfrm>
        </p:spPr>
        <p:txBody>
          <a:bodyPr anchor="b">
            <a:noAutofit/>
          </a:bodyPr>
          <a:lstStyle>
            <a:lvl1pPr algn="l">
              <a:defRPr sz="3800" spc="0" baseline="0"/>
            </a:lvl1pPr>
          </a:lstStyle>
          <a:p>
            <a:r>
              <a:rPr lang="en-US"/>
              <a:t>Title slide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BACBDA-5A3D-3241-B917-E2149A7F0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7842" y="2991201"/>
            <a:ext cx="8303340" cy="943488"/>
          </a:xfrm>
        </p:spPr>
        <p:txBody>
          <a:bodyPr>
            <a:noAutofit/>
          </a:bodyPr>
          <a:lstStyle>
            <a:lvl1pPr marL="0" indent="0" algn="l">
              <a:buNone/>
              <a:defRPr sz="1500">
                <a:solidFill>
                  <a:schemeClr val="accent1"/>
                </a:solidFill>
              </a:defRPr>
            </a:lvl1pPr>
            <a:lvl2pPr marL="342875" indent="0" algn="ctr">
              <a:buNone/>
              <a:defRPr sz="1500"/>
            </a:lvl2pPr>
            <a:lvl3pPr marL="685750" indent="0" algn="ctr">
              <a:buNone/>
              <a:defRPr sz="1351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2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3B0FA5-CAA8-F144-AA63-57A5866F638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3666" y="6083711"/>
            <a:ext cx="3009900" cy="270245"/>
          </a:xfrm>
        </p:spPr>
        <p:txBody>
          <a:bodyPr/>
          <a:lstStyle>
            <a:lvl1pPr marL="0" indent="0">
              <a:buNone/>
              <a:defRPr sz="1000" b="0"/>
            </a:lvl1pPr>
            <a:lvl2pPr marL="88894" indent="0">
              <a:buNone/>
              <a:defRPr/>
            </a:lvl2pPr>
          </a:lstStyle>
          <a:p>
            <a:pPr lvl="0"/>
            <a:r>
              <a:rPr lang="en-US"/>
              <a:t>Click to edit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23C6F1CA-06DE-4D4F-91AB-CF20E1662D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74336" y="5838127"/>
            <a:ext cx="1549225" cy="402336"/>
          </a:xfrm>
          <a:prstGeom prst="rect">
            <a:avLst/>
          </a:prstGeom>
        </p:spPr>
      </p:pic>
      <p:sp>
        <p:nvSpPr>
          <p:cNvPr id="14" name="Freeform 13">
            <a:extLst>
              <a:ext uri="{FF2B5EF4-FFF2-40B4-BE49-F238E27FC236}">
                <a16:creationId xmlns:a16="http://schemas.microsoft.com/office/drawing/2014/main" id="{C1DEA533-C29E-F24E-AA8B-1C5C0A5F4AB7}"/>
              </a:ext>
            </a:extLst>
          </p:cNvPr>
          <p:cNvSpPr/>
          <p:nvPr userDrawn="1"/>
        </p:nvSpPr>
        <p:spPr>
          <a:xfrm>
            <a:off x="1" y="2965974"/>
            <a:ext cx="12207145" cy="2254806"/>
          </a:xfrm>
          <a:custGeom>
            <a:avLst/>
            <a:gdLst>
              <a:gd name="connsiteX0" fmla="*/ 75465 w 9155359"/>
              <a:gd name="connsiteY0" fmla="*/ 1228752 h 2254806"/>
              <a:gd name="connsiteX1" fmla="*/ 2401545 w 9155359"/>
              <a:gd name="connsiteY1" fmla="*/ 2000225 h 2254806"/>
              <a:gd name="connsiteX2" fmla="*/ 48611 w 9155359"/>
              <a:gd name="connsiteY2" fmla="*/ 1366682 h 2254806"/>
              <a:gd name="connsiteX3" fmla="*/ 0 w 9155359"/>
              <a:gd name="connsiteY3" fmla="*/ 1368140 h 2254806"/>
              <a:gd name="connsiteX4" fmla="*/ 0 w 9155359"/>
              <a:gd name="connsiteY4" fmla="*/ 1228898 h 2254806"/>
              <a:gd name="connsiteX5" fmla="*/ 0 w 9155359"/>
              <a:gd name="connsiteY5" fmla="*/ 940062 h 2254806"/>
              <a:gd name="connsiteX6" fmla="*/ 184018 w 9155359"/>
              <a:gd name="connsiteY6" fmla="*/ 959482 h 2254806"/>
              <a:gd name="connsiteX7" fmla="*/ 2339206 w 9155359"/>
              <a:gd name="connsiteY7" fmla="*/ 1953264 h 2254806"/>
              <a:gd name="connsiteX8" fmla="*/ 115341 w 9155359"/>
              <a:gd name="connsiteY8" fmla="*/ 1093334 h 2254806"/>
              <a:gd name="connsiteX9" fmla="*/ 0 w 9155359"/>
              <a:gd name="connsiteY9" fmla="*/ 1085497 h 2254806"/>
              <a:gd name="connsiteX10" fmla="*/ 5599046 w 9155359"/>
              <a:gd name="connsiteY10" fmla="*/ 904719 h 2254806"/>
              <a:gd name="connsiteX11" fmla="*/ 6485913 w 9155359"/>
              <a:gd name="connsiteY11" fmla="*/ 1214084 h 2254806"/>
              <a:gd name="connsiteX12" fmla="*/ 6485913 w 9155359"/>
              <a:gd name="connsiteY12" fmla="*/ 1214273 h 2254806"/>
              <a:gd name="connsiteX13" fmla="*/ 5262052 w 9155359"/>
              <a:gd name="connsiteY13" fmla="*/ 1389738 h 2254806"/>
              <a:gd name="connsiteX14" fmla="*/ 3948946 w 9155359"/>
              <a:gd name="connsiteY14" fmla="*/ 2070808 h 2254806"/>
              <a:gd name="connsiteX15" fmla="*/ 3030908 w 9155359"/>
              <a:gd name="connsiteY15" fmla="*/ 2249012 h 2254806"/>
              <a:gd name="connsiteX16" fmla="*/ 2401356 w 9155359"/>
              <a:gd name="connsiteY16" fmla="*/ 2000225 h 2254806"/>
              <a:gd name="connsiteX17" fmla="*/ 3424556 w 9155359"/>
              <a:gd name="connsiteY17" fmla="*/ 1849989 h 2254806"/>
              <a:gd name="connsiteX18" fmla="*/ 4734914 w 9155359"/>
              <a:gd name="connsiteY18" fmla="*/ 1115722 h 2254806"/>
              <a:gd name="connsiteX19" fmla="*/ 5599046 w 9155359"/>
              <a:gd name="connsiteY19" fmla="*/ 904719 h 2254806"/>
              <a:gd name="connsiteX20" fmla="*/ 9155359 w 9155359"/>
              <a:gd name="connsiteY20" fmla="*/ 681109 h 2254806"/>
              <a:gd name="connsiteX21" fmla="*/ 9155359 w 9155359"/>
              <a:gd name="connsiteY21" fmla="*/ 825935 h 2254806"/>
              <a:gd name="connsiteX22" fmla="*/ 9149737 w 9155359"/>
              <a:gd name="connsiteY22" fmla="*/ 860604 h 2254806"/>
              <a:gd name="connsiteX23" fmla="*/ 8219858 w 9155359"/>
              <a:gd name="connsiteY23" fmla="*/ 1354116 h 2254806"/>
              <a:gd name="connsiteX24" fmla="*/ 6835032 w 9155359"/>
              <a:gd name="connsiteY24" fmla="*/ 1469107 h 2254806"/>
              <a:gd name="connsiteX25" fmla="*/ 8199299 w 9155359"/>
              <a:gd name="connsiteY25" fmla="*/ 1236288 h 2254806"/>
              <a:gd name="connsiteX26" fmla="*/ 0 w 9155359"/>
              <a:gd name="connsiteY26" fmla="*/ 642868 h 2254806"/>
              <a:gd name="connsiteX27" fmla="*/ 230952 w 9155359"/>
              <a:gd name="connsiteY27" fmla="*/ 668304 h 2254806"/>
              <a:gd name="connsiteX28" fmla="*/ 2292119 w 9155359"/>
              <a:gd name="connsiteY28" fmla="*/ 1900446 h 2254806"/>
              <a:gd name="connsiteX29" fmla="*/ 206890 w 9155359"/>
              <a:gd name="connsiteY29" fmla="*/ 813882 h 2254806"/>
              <a:gd name="connsiteX30" fmla="*/ 0 w 9155359"/>
              <a:gd name="connsiteY30" fmla="*/ 791487 h 2254806"/>
              <a:gd name="connsiteX31" fmla="*/ 9155359 w 9155359"/>
              <a:gd name="connsiteY31" fmla="*/ 337384 h 2254806"/>
              <a:gd name="connsiteX32" fmla="*/ 9155359 w 9155359"/>
              <a:gd name="connsiteY32" fmla="*/ 508809 h 2254806"/>
              <a:gd name="connsiteX33" fmla="*/ 7983195 w 9155359"/>
              <a:gd name="connsiteY33" fmla="*/ 1238557 h 2254806"/>
              <a:gd name="connsiteX34" fmla="*/ 6686100 w 9155359"/>
              <a:gd name="connsiteY34" fmla="*/ 1350808 h 2254806"/>
              <a:gd name="connsiteX35" fmla="*/ 7924457 w 9155359"/>
              <a:gd name="connsiteY35" fmla="*/ 1139061 h 2254806"/>
              <a:gd name="connsiteX36" fmla="*/ 9133957 w 9155359"/>
              <a:gd name="connsiteY36" fmla="*/ 351217 h 2254806"/>
              <a:gd name="connsiteX37" fmla="*/ 9155359 w 9155359"/>
              <a:gd name="connsiteY37" fmla="*/ 0 h 2254806"/>
              <a:gd name="connsiteX38" fmla="*/ 9155359 w 9155359"/>
              <a:gd name="connsiteY38" fmla="*/ 170058 h 2254806"/>
              <a:gd name="connsiteX39" fmla="*/ 9141500 w 9155359"/>
              <a:gd name="connsiteY39" fmla="*/ 179667 h 2254806"/>
              <a:gd name="connsiteX40" fmla="*/ 7681351 w 9155359"/>
              <a:gd name="connsiteY40" fmla="*/ 1168541 h 2254806"/>
              <a:gd name="connsiteX41" fmla="*/ 6485913 w 9155359"/>
              <a:gd name="connsiteY41" fmla="*/ 1214084 h 2254806"/>
              <a:gd name="connsiteX42" fmla="*/ 7643740 w 9155359"/>
              <a:gd name="connsiteY42" fmla="*/ 1057139 h 2254806"/>
              <a:gd name="connsiteX43" fmla="*/ 8830271 w 9155359"/>
              <a:gd name="connsiteY43" fmla="*/ 227534 h 2254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9155359" h="2254806">
                <a:moveTo>
                  <a:pt x="75465" y="1228752"/>
                </a:moveTo>
                <a:cubicBezTo>
                  <a:pt x="976487" y="1264591"/>
                  <a:pt x="1657416" y="1843345"/>
                  <a:pt x="2401545" y="2000225"/>
                </a:cubicBezTo>
                <a:cubicBezTo>
                  <a:pt x="1604124" y="1924487"/>
                  <a:pt x="931939" y="1377046"/>
                  <a:pt x="48611" y="1366682"/>
                </a:cubicBezTo>
                <a:lnTo>
                  <a:pt x="0" y="1368140"/>
                </a:lnTo>
                <a:lnTo>
                  <a:pt x="0" y="1228898"/>
                </a:lnTo>
                <a:close/>
                <a:moveTo>
                  <a:pt x="0" y="940062"/>
                </a:moveTo>
                <a:lnTo>
                  <a:pt x="184018" y="959482"/>
                </a:lnTo>
                <a:cubicBezTo>
                  <a:pt x="1352510" y="1119149"/>
                  <a:pt x="1773248" y="1724721"/>
                  <a:pt x="2339206" y="1953264"/>
                </a:cubicBezTo>
                <a:cubicBezTo>
                  <a:pt x="1805401" y="1820568"/>
                  <a:pt x="1092319" y="1197068"/>
                  <a:pt x="115341" y="1093334"/>
                </a:cubicBezTo>
                <a:lnTo>
                  <a:pt x="0" y="1085497"/>
                </a:lnTo>
                <a:close/>
                <a:moveTo>
                  <a:pt x="5599046" y="904719"/>
                </a:moveTo>
                <a:cubicBezTo>
                  <a:pt x="5920596" y="903360"/>
                  <a:pt x="6245935" y="988730"/>
                  <a:pt x="6485913" y="1214084"/>
                </a:cubicBezTo>
                <a:lnTo>
                  <a:pt x="6485913" y="1214273"/>
                </a:lnTo>
                <a:cubicBezTo>
                  <a:pt x="6202638" y="1101927"/>
                  <a:pt x="5676165" y="1130179"/>
                  <a:pt x="5262052" y="1389738"/>
                </a:cubicBezTo>
                <a:lnTo>
                  <a:pt x="3948946" y="2070808"/>
                </a:lnTo>
                <a:cubicBezTo>
                  <a:pt x="3630711" y="2220098"/>
                  <a:pt x="3318635" y="2273768"/>
                  <a:pt x="3030908" y="2249012"/>
                </a:cubicBezTo>
                <a:cubicBezTo>
                  <a:pt x="2789792" y="2228319"/>
                  <a:pt x="2592068" y="2137233"/>
                  <a:pt x="2401356" y="2000225"/>
                </a:cubicBezTo>
                <a:cubicBezTo>
                  <a:pt x="2886334" y="2054272"/>
                  <a:pt x="3114374" y="1993988"/>
                  <a:pt x="3424556" y="1849989"/>
                </a:cubicBezTo>
                <a:lnTo>
                  <a:pt x="4734914" y="1115722"/>
                </a:lnTo>
                <a:cubicBezTo>
                  <a:pt x="4959734" y="994163"/>
                  <a:pt x="5277495" y="906077"/>
                  <a:pt x="5599046" y="904719"/>
                </a:cubicBezTo>
                <a:close/>
                <a:moveTo>
                  <a:pt x="9155359" y="681109"/>
                </a:moveTo>
                <a:lnTo>
                  <a:pt x="9155359" y="825935"/>
                </a:lnTo>
                <a:lnTo>
                  <a:pt x="9149737" y="860604"/>
                </a:lnTo>
                <a:lnTo>
                  <a:pt x="8219858" y="1354116"/>
                </a:lnTo>
                <a:cubicBezTo>
                  <a:pt x="7594000" y="1653170"/>
                  <a:pt x="7239102" y="1699848"/>
                  <a:pt x="6835032" y="1469107"/>
                </a:cubicBezTo>
                <a:cubicBezTo>
                  <a:pt x="7306273" y="1640037"/>
                  <a:pt x="7708921" y="1496699"/>
                  <a:pt x="8199299" y="1236288"/>
                </a:cubicBezTo>
                <a:close/>
                <a:moveTo>
                  <a:pt x="0" y="642868"/>
                </a:moveTo>
                <a:lnTo>
                  <a:pt x="230952" y="668304"/>
                </a:lnTo>
                <a:cubicBezTo>
                  <a:pt x="1395259" y="838661"/>
                  <a:pt x="1782030" y="1534068"/>
                  <a:pt x="2292119" y="1900446"/>
                </a:cubicBezTo>
                <a:cubicBezTo>
                  <a:pt x="1732557" y="1631332"/>
                  <a:pt x="1367925" y="979209"/>
                  <a:pt x="206890" y="813882"/>
                </a:cubicBezTo>
                <a:lnTo>
                  <a:pt x="0" y="791487"/>
                </a:lnTo>
                <a:close/>
                <a:moveTo>
                  <a:pt x="9155359" y="337384"/>
                </a:moveTo>
                <a:lnTo>
                  <a:pt x="9155359" y="508809"/>
                </a:lnTo>
                <a:lnTo>
                  <a:pt x="7983195" y="1238557"/>
                </a:lnTo>
                <a:cubicBezTo>
                  <a:pt x="7595611" y="1471658"/>
                  <a:pt x="7113571" y="1598556"/>
                  <a:pt x="6686100" y="1350808"/>
                </a:cubicBezTo>
                <a:cubicBezTo>
                  <a:pt x="7023567" y="1458336"/>
                  <a:pt x="7467901" y="1455880"/>
                  <a:pt x="7924457" y="1139061"/>
                </a:cubicBezTo>
                <a:cubicBezTo>
                  <a:pt x="8036457" y="1061215"/>
                  <a:pt x="8837502" y="542863"/>
                  <a:pt x="9133957" y="351217"/>
                </a:cubicBezTo>
                <a:close/>
                <a:moveTo>
                  <a:pt x="9155359" y="0"/>
                </a:moveTo>
                <a:lnTo>
                  <a:pt x="9155359" y="170058"/>
                </a:lnTo>
                <a:lnTo>
                  <a:pt x="9141500" y="179667"/>
                </a:lnTo>
                <a:cubicBezTo>
                  <a:pt x="8781210" y="429322"/>
                  <a:pt x="7808517" y="1101366"/>
                  <a:pt x="7681351" y="1168541"/>
                </a:cubicBezTo>
                <a:cubicBezTo>
                  <a:pt x="7524840" y="1251218"/>
                  <a:pt x="7059473" y="1527690"/>
                  <a:pt x="6485913" y="1214084"/>
                </a:cubicBezTo>
                <a:cubicBezTo>
                  <a:pt x="6878708" y="1376793"/>
                  <a:pt x="7309779" y="1286840"/>
                  <a:pt x="7643740" y="1057139"/>
                </a:cubicBezTo>
                <a:lnTo>
                  <a:pt x="8830271" y="227534"/>
                </a:lnTo>
                <a:close/>
              </a:path>
            </a:pathLst>
          </a:custGeom>
          <a:solidFill>
            <a:srgbClr val="002677"/>
          </a:solidFill>
          <a:ln w="9181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r>
              <a:rPr lang="en-US" sz="1800"/>
              <a:t>  </a:t>
            </a:r>
          </a:p>
        </p:txBody>
      </p:sp>
      <p:sp>
        <p:nvSpPr>
          <p:cNvPr id="15" name="Graphic 8">
            <a:extLst>
              <a:ext uri="{FF2B5EF4-FFF2-40B4-BE49-F238E27FC236}">
                <a16:creationId xmlns:a16="http://schemas.microsoft.com/office/drawing/2014/main" id="{526EA6DD-7353-744A-AD84-B2E27B6572D5}"/>
              </a:ext>
            </a:extLst>
          </p:cNvPr>
          <p:cNvSpPr/>
          <p:nvPr userDrawn="1"/>
        </p:nvSpPr>
        <p:spPr>
          <a:xfrm>
            <a:off x="609601" y="457201"/>
            <a:ext cx="613617" cy="802827"/>
          </a:xfrm>
          <a:custGeom>
            <a:avLst/>
            <a:gdLst>
              <a:gd name="connsiteX0" fmla="*/ 127837 w 460213"/>
              <a:gd name="connsiteY0" fmla="*/ 766124 h 802827"/>
              <a:gd name="connsiteX1" fmla="*/ 127837 w 460213"/>
              <a:gd name="connsiteY1" fmla="*/ 766124 h 802827"/>
              <a:gd name="connsiteX2" fmla="*/ 208268 w 460213"/>
              <a:gd name="connsiteY2" fmla="*/ 779518 h 802827"/>
              <a:gd name="connsiteX3" fmla="*/ 413872 w 460213"/>
              <a:gd name="connsiteY3" fmla="*/ 522893 h 802827"/>
              <a:gd name="connsiteX4" fmla="*/ 413872 w 460213"/>
              <a:gd name="connsiteY4" fmla="*/ 21966 h 802827"/>
              <a:gd name="connsiteX5" fmla="*/ 460213 w 460213"/>
              <a:gd name="connsiteY5" fmla="*/ 0 h 802827"/>
              <a:gd name="connsiteX6" fmla="*/ 460213 w 460213"/>
              <a:gd name="connsiteY6" fmla="*/ 531733 h 802827"/>
              <a:gd name="connsiteX7" fmla="*/ 247684 w 460213"/>
              <a:gd name="connsiteY7" fmla="*/ 802823 h 802827"/>
              <a:gd name="connsiteX8" fmla="*/ 127837 w 460213"/>
              <a:gd name="connsiteY8" fmla="*/ 766124 h 802827"/>
              <a:gd name="connsiteX9" fmla="*/ 75104 w 460213"/>
              <a:gd name="connsiteY9" fmla="*/ 715228 h 802827"/>
              <a:gd name="connsiteX10" fmla="*/ 75104 w 460213"/>
              <a:gd name="connsiteY10" fmla="*/ 715228 h 802827"/>
              <a:gd name="connsiteX11" fmla="*/ 155535 w 460213"/>
              <a:gd name="connsiteY11" fmla="*/ 730765 h 802827"/>
              <a:gd name="connsiteX12" fmla="*/ 325452 w 460213"/>
              <a:gd name="connsiteY12" fmla="*/ 521286 h 802827"/>
              <a:gd name="connsiteX13" fmla="*/ 325452 w 460213"/>
              <a:gd name="connsiteY13" fmla="*/ 60540 h 802827"/>
              <a:gd name="connsiteX14" fmla="*/ 370727 w 460213"/>
              <a:gd name="connsiteY14" fmla="*/ 39110 h 802827"/>
              <a:gd name="connsiteX15" fmla="*/ 370727 w 460213"/>
              <a:gd name="connsiteY15" fmla="*/ 525036 h 802827"/>
              <a:gd name="connsiteX16" fmla="*/ 187494 w 460213"/>
              <a:gd name="connsiteY16" fmla="*/ 754874 h 802827"/>
              <a:gd name="connsiteX17" fmla="*/ 75104 w 460213"/>
              <a:gd name="connsiteY17" fmla="*/ 715228 h 802827"/>
              <a:gd name="connsiteX18" fmla="*/ 43145 w 460213"/>
              <a:gd name="connsiteY18" fmla="*/ 669689 h 802827"/>
              <a:gd name="connsiteX19" fmla="*/ 43145 w 460213"/>
              <a:gd name="connsiteY19" fmla="*/ 669689 h 802827"/>
              <a:gd name="connsiteX20" fmla="*/ 110259 w 460213"/>
              <a:gd name="connsiteY20" fmla="*/ 681744 h 802827"/>
              <a:gd name="connsiteX21" fmla="*/ 238096 w 460213"/>
              <a:gd name="connsiteY21" fmla="*/ 523697 h 802827"/>
              <a:gd name="connsiteX22" fmla="*/ 238096 w 460213"/>
              <a:gd name="connsiteY22" fmla="*/ 99114 h 802827"/>
              <a:gd name="connsiteX23" fmla="*/ 282839 w 460213"/>
              <a:gd name="connsiteY23" fmla="*/ 77684 h 802827"/>
              <a:gd name="connsiteX24" fmla="*/ 282839 w 460213"/>
              <a:gd name="connsiteY24" fmla="*/ 517000 h 802827"/>
              <a:gd name="connsiteX25" fmla="*/ 140354 w 460213"/>
              <a:gd name="connsiteY25" fmla="*/ 703977 h 802827"/>
              <a:gd name="connsiteX26" fmla="*/ 43145 w 460213"/>
              <a:gd name="connsiteY26" fmla="*/ 669689 h 802827"/>
              <a:gd name="connsiteX27" fmla="*/ 196549 w 460213"/>
              <a:gd name="connsiteY27" fmla="*/ 535751 h 802827"/>
              <a:gd name="connsiteX28" fmla="*/ 196549 w 460213"/>
              <a:gd name="connsiteY28" fmla="*/ 116526 h 802827"/>
              <a:gd name="connsiteX29" fmla="*/ 0 w 460213"/>
              <a:gd name="connsiteY29" fmla="*/ 205729 h 802827"/>
              <a:gd name="connsiteX30" fmla="*/ 0 w 460213"/>
              <a:gd name="connsiteY30" fmla="*/ 545931 h 802827"/>
              <a:gd name="connsiteX31" fmla="*/ 100672 w 460213"/>
              <a:gd name="connsiteY31" fmla="*/ 654420 h 802827"/>
              <a:gd name="connsiteX32" fmla="*/ 196549 w 460213"/>
              <a:gd name="connsiteY32" fmla="*/ 535751 h 80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60213" h="802827">
                <a:moveTo>
                  <a:pt x="127837" y="766124"/>
                </a:moveTo>
                <a:lnTo>
                  <a:pt x="127837" y="766124"/>
                </a:lnTo>
                <a:cubicBezTo>
                  <a:pt x="153138" y="774696"/>
                  <a:pt x="179771" y="779518"/>
                  <a:pt x="208268" y="779518"/>
                </a:cubicBezTo>
                <a:cubicBezTo>
                  <a:pt x="329447" y="779518"/>
                  <a:pt x="413872" y="691119"/>
                  <a:pt x="413872" y="522893"/>
                </a:cubicBezTo>
                <a:lnTo>
                  <a:pt x="413872" y="21966"/>
                </a:lnTo>
                <a:lnTo>
                  <a:pt x="460213" y="0"/>
                </a:lnTo>
                <a:lnTo>
                  <a:pt x="460213" y="531733"/>
                </a:lnTo>
                <a:cubicBezTo>
                  <a:pt x="460213" y="703174"/>
                  <a:pt x="372325" y="802823"/>
                  <a:pt x="247684" y="802823"/>
                </a:cubicBezTo>
                <a:cubicBezTo>
                  <a:pt x="204539" y="803091"/>
                  <a:pt x="163791" y="789697"/>
                  <a:pt x="127837" y="766124"/>
                </a:cubicBezTo>
                <a:close/>
                <a:moveTo>
                  <a:pt x="75104" y="715228"/>
                </a:moveTo>
                <a:lnTo>
                  <a:pt x="75104" y="715228"/>
                </a:lnTo>
                <a:cubicBezTo>
                  <a:pt x="103069" y="724604"/>
                  <a:pt x="131033" y="730765"/>
                  <a:pt x="155535" y="730765"/>
                </a:cubicBezTo>
                <a:cubicBezTo>
                  <a:pt x="257272" y="730765"/>
                  <a:pt x="325452" y="666475"/>
                  <a:pt x="325452" y="521286"/>
                </a:cubicBezTo>
                <a:lnTo>
                  <a:pt x="325452" y="60540"/>
                </a:lnTo>
                <a:lnTo>
                  <a:pt x="370727" y="39110"/>
                </a:lnTo>
                <a:lnTo>
                  <a:pt x="370727" y="525036"/>
                </a:lnTo>
                <a:cubicBezTo>
                  <a:pt x="370727" y="677190"/>
                  <a:pt x="294025" y="754874"/>
                  <a:pt x="187494" y="754874"/>
                </a:cubicBezTo>
                <a:cubicBezTo>
                  <a:pt x="148611" y="754874"/>
                  <a:pt x="108661" y="739873"/>
                  <a:pt x="75104" y="715228"/>
                </a:cubicBezTo>
                <a:close/>
                <a:moveTo>
                  <a:pt x="43145" y="669689"/>
                </a:moveTo>
                <a:lnTo>
                  <a:pt x="43145" y="669689"/>
                </a:lnTo>
                <a:cubicBezTo>
                  <a:pt x="67647" y="677190"/>
                  <a:pt x="90551" y="681744"/>
                  <a:pt x="110259" y="681744"/>
                </a:cubicBezTo>
                <a:cubicBezTo>
                  <a:pt x="189625" y="681744"/>
                  <a:pt x="238096" y="638348"/>
                  <a:pt x="238096" y="523697"/>
                </a:cubicBezTo>
                <a:lnTo>
                  <a:pt x="238096" y="99114"/>
                </a:lnTo>
                <a:lnTo>
                  <a:pt x="282839" y="77684"/>
                </a:lnTo>
                <a:lnTo>
                  <a:pt x="282839" y="517000"/>
                </a:lnTo>
                <a:cubicBezTo>
                  <a:pt x="282839" y="645580"/>
                  <a:pt x="224247" y="703977"/>
                  <a:pt x="140354" y="703977"/>
                </a:cubicBezTo>
                <a:cubicBezTo>
                  <a:pt x="105199" y="703977"/>
                  <a:pt x="71908" y="691655"/>
                  <a:pt x="43145" y="669689"/>
                </a:cubicBezTo>
                <a:close/>
                <a:moveTo>
                  <a:pt x="196549" y="535751"/>
                </a:moveTo>
                <a:lnTo>
                  <a:pt x="196549" y="116526"/>
                </a:lnTo>
                <a:lnTo>
                  <a:pt x="0" y="205729"/>
                </a:lnTo>
                <a:lnTo>
                  <a:pt x="0" y="545931"/>
                </a:lnTo>
                <a:cubicBezTo>
                  <a:pt x="0" y="610757"/>
                  <a:pt x="40482" y="654420"/>
                  <a:pt x="100672" y="654420"/>
                </a:cubicBezTo>
                <a:cubicBezTo>
                  <a:pt x="159796" y="654152"/>
                  <a:pt x="196549" y="610221"/>
                  <a:pt x="196549" y="535751"/>
                </a:cubicBezTo>
                <a:close/>
              </a:path>
            </a:pathLst>
          </a:custGeom>
          <a:solidFill>
            <a:srgbClr val="002677"/>
          </a:solidFill>
          <a:ln w="264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48590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886" y="347472"/>
            <a:ext cx="11096132" cy="732508"/>
          </a:xfrm>
        </p:spPr>
        <p:txBody>
          <a:bodyPr vert="horz" lIns="91440" tIns="45720" rIns="91440" bIns="45720" rtlCol="0" anchor="t" anchorCtr="0">
            <a:noAutofit/>
          </a:bodyPr>
          <a:lstStyle>
            <a:lvl1pPr>
              <a:lnSpc>
                <a:spcPct val="100000"/>
              </a:lnSpc>
              <a:defRPr lang="en-US" sz="28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DA0-AF0E-4BA8-B742-3B9C92A3E6F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6DFF85B-602D-9846-8AE0-BE3B4117F9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846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BCF2EF-1A2E-5644-AD14-82E90D22A6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9872" y="1506086"/>
            <a:ext cx="5364480" cy="4527549"/>
          </a:xfrm>
        </p:spPr>
        <p:txBody>
          <a:bodyPr/>
          <a:lstStyle>
            <a:lvl1pPr marL="114292" indent="-114292"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tabLst/>
              <a:defRPr sz="1400"/>
            </a:lvl1pPr>
            <a:lvl2pPr marL="217473" indent="-90482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400"/>
            </a:lvl2pPr>
            <a:lvl3pPr marL="312715" indent="-88894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200"/>
            </a:lvl3pPr>
            <a:lvl4pPr marL="403195" indent="-76194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100"/>
            </a:lvl4pPr>
            <a:lvl5pPr marL="506374" indent="-84133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05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1107A685-91FA-EF46-BCA6-7D2780198A4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17920" y="1506086"/>
            <a:ext cx="5364480" cy="4527549"/>
          </a:xfrm>
        </p:spPr>
        <p:txBody>
          <a:bodyPr/>
          <a:lstStyle>
            <a:lvl1pPr marL="114292" indent="-114292"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tabLst/>
              <a:defRPr sz="1400"/>
            </a:lvl1pPr>
            <a:lvl2pPr marL="217473" indent="-90482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400"/>
            </a:lvl2pPr>
            <a:lvl3pPr marL="312715" indent="-88894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200"/>
            </a:lvl3pPr>
            <a:lvl4pPr marL="403195" indent="-76194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100"/>
            </a:lvl4pPr>
            <a:lvl5pPr marL="506374" indent="-84133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05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13942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2-line)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DA0-AF0E-4BA8-B742-3B9C92A3E6F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6DFF85B-602D-9846-8AE0-BE3B4117F9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846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BCF2EF-1A2E-5644-AD14-82E90D22A6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9872" y="1909238"/>
            <a:ext cx="5364480" cy="4105740"/>
          </a:xfrm>
        </p:spPr>
        <p:txBody>
          <a:bodyPr/>
          <a:lstStyle>
            <a:lvl1pPr marL="114292" indent="-114292"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tabLst/>
              <a:defRPr sz="1400"/>
            </a:lvl1pPr>
            <a:lvl2pPr marL="217473" indent="-90482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400"/>
            </a:lvl2pPr>
            <a:lvl3pPr marL="312715" indent="-88894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200"/>
            </a:lvl3pPr>
            <a:lvl4pPr marL="403195" indent="-76194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100"/>
            </a:lvl4pPr>
            <a:lvl5pPr marL="506374" indent="-84133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05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1107A685-91FA-EF46-BCA6-7D2780198A4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17920" y="1909238"/>
            <a:ext cx="5364480" cy="4105740"/>
          </a:xfrm>
        </p:spPr>
        <p:txBody>
          <a:bodyPr/>
          <a:lstStyle>
            <a:lvl1pPr marL="114292" indent="-114292"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tabLst/>
              <a:defRPr sz="1400"/>
            </a:lvl1pPr>
            <a:lvl2pPr marL="217473" indent="-90482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400"/>
            </a:lvl2pPr>
            <a:lvl3pPr marL="312715" indent="-88894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200"/>
            </a:lvl3pPr>
            <a:lvl4pPr marL="403195" indent="-76194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100"/>
            </a:lvl4pPr>
            <a:lvl5pPr marL="506374" indent="-84133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05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7029EA9-40C9-BA4E-A674-96547D8CB5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9872" y="347473"/>
            <a:ext cx="11082528" cy="1094471"/>
          </a:xfrm>
        </p:spPr>
        <p:txBody>
          <a:bodyPr vert="horz" lIns="91440" tIns="45720" rIns="91440" bIns="45720" rtlCol="0" anchor="t" anchorCtr="0">
            <a:noAutofit/>
          </a:bodyPr>
          <a:lstStyle>
            <a:lvl1pPr>
              <a:lnSpc>
                <a:spcPct val="100000"/>
              </a:lnSpc>
              <a:defRPr lang="en-US" sz="2800"/>
            </a:lvl1pPr>
          </a:lstStyle>
          <a:p>
            <a:pPr lvl="0"/>
            <a:r>
              <a:rPr lang="en-US"/>
              <a:t>Click to add a title style with a </a:t>
            </a:r>
            <a:br>
              <a:rPr lang="en-US"/>
            </a:br>
            <a:r>
              <a:rPr lang="en-US"/>
              <a:t>two-line headline</a:t>
            </a:r>
          </a:p>
        </p:txBody>
      </p:sp>
    </p:spTree>
    <p:extLst>
      <p:ext uri="{BB962C8B-B14F-4D97-AF65-F5344CB8AC3E}">
        <p14:creationId xmlns:p14="http://schemas.microsoft.com/office/powerpoint/2010/main" val="13230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layout –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9430-9D19-E74B-A985-0DFB9C99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735" y="347472"/>
            <a:ext cx="11097749" cy="1096841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2410" y="6244227"/>
            <a:ext cx="470647" cy="377952"/>
          </a:xfrm>
        </p:spPr>
        <p:txBody>
          <a:bodyPr/>
          <a:lstStyle>
            <a:lvl1pPr>
              <a:defRPr sz="800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B9D6CC0-54C1-DF41-9D85-A9549CADD0C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351" y="5693825"/>
            <a:ext cx="10766069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696D0A15-2CF4-DA40-BF58-852272C3CFE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7080549" y="548102"/>
            <a:ext cx="4267200" cy="216982"/>
          </a:xfrm>
          <a:prstGeom prst="rect">
            <a:avLst/>
          </a:prstGeom>
        </p:spPr>
        <p:txBody>
          <a:bodyPr wrap="square" rIns="457200" anchor="ctr">
            <a:spAutoFit/>
          </a:bodyPr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E1EA24B-5EA2-AB43-8C64-595AAF72202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178111" y="3975025"/>
            <a:ext cx="4462272" cy="1658837"/>
          </a:xfrm>
        </p:spPr>
        <p:txBody>
          <a:bodyPr/>
          <a:lstStyle>
            <a:lvl1pPr marL="88894" marR="0" indent="-88894" algn="l" defTabSz="6857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 sz="1200"/>
            </a:lvl1pPr>
            <a:lvl2pPr marL="120641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marL="88894" marR="0" lvl="0" indent="-88894" algn="l" defTabSz="6857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marL="88894" marR="0" lvl="0" indent="-88894" algn="l" defTabSz="6857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marL="88894" marR="0" lvl="0" indent="-88894" algn="l" defTabSz="6857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lvl="0"/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78FD2D1-54D0-384D-B6C4-1ADF79A1F6B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178111" y="3624061"/>
            <a:ext cx="4462272" cy="380953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14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EA3CFA97-B918-A243-8347-81ABE5965E2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675595" y="3975025"/>
            <a:ext cx="4462272" cy="1658837"/>
          </a:xfrm>
        </p:spPr>
        <p:txBody>
          <a:bodyPr/>
          <a:lstStyle>
            <a:lvl1pPr marL="88894" marR="0" indent="-88894" algn="l" defTabSz="6857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 sz="1200"/>
            </a:lvl1pPr>
            <a:lvl2pPr marL="120641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marL="88894" marR="0" lvl="0" indent="-88894" algn="l" defTabSz="6857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marL="88894" marR="0" lvl="0" indent="-88894" algn="l" defTabSz="6857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marL="88894" marR="0" lvl="0" indent="-88894" algn="l" defTabSz="6857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lvl="0"/>
            <a:endParaRPr lang="en-US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71222A9A-C729-754A-AB5B-7F8262F611A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675595" y="3624061"/>
            <a:ext cx="4462272" cy="380953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14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34801EFD-7446-8E4E-AAEF-5C8D10FA2A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32321" y="624231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3018004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50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9430-9D19-E74B-A985-0DFB9C99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735" y="347473"/>
            <a:ext cx="11097749" cy="1056387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2410" y="6244227"/>
            <a:ext cx="470647" cy="377952"/>
          </a:xfrm>
        </p:spPr>
        <p:txBody>
          <a:bodyPr/>
          <a:lstStyle>
            <a:lvl1pPr>
              <a:defRPr sz="800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B9D6CC0-54C1-DF41-9D85-A9549CADD0C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351" y="5693825"/>
            <a:ext cx="10766069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696D0A15-2CF4-DA40-BF58-852272C3CFE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7080549" y="548102"/>
            <a:ext cx="4267200" cy="216982"/>
          </a:xfrm>
          <a:prstGeom prst="rect">
            <a:avLst/>
          </a:prstGeom>
        </p:spPr>
        <p:txBody>
          <a:bodyPr wrap="square" rIns="457200" anchor="ctr">
            <a:spAutoFit/>
          </a:bodyPr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able Placeholder 13">
            <a:extLst>
              <a:ext uri="{FF2B5EF4-FFF2-40B4-BE49-F238E27FC236}">
                <a16:creationId xmlns:a16="http://schemas.microsoft.com/office/drawing/2014/main" id="{D270908A-23D5-CD43-8692-062EB0F4A7A9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503349" y="2999233"/>
            <a:ext cx="11230900" cy="2680157"/>
          </a:xfrm>
          <a:noFill/>
        </p:spPr>
        <p:txBody>
          <a:bodyPr lIns="228600" tIns="54864" rIns="228600" bIns="0" anchor="ctr"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A91CB174-5B4E-3040-9C32-90B63AD71B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759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26007994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50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9430-9D19-E74B-A985-0DFB9C99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886" y="347473"/>
            <a:ext cx="11096132" cy="633457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2410" y="6244227"/>
            <a:ext cx="470647" cy="377952"/>
          </a:xfrm>
        </p:spPr>
        <p:txBody>
          <a:bodyPr/>
          <a:lstStyle>
            <a:lvl1pPr>
              <a:defRPr sz="800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362" y="5693825"/>
            <a:ext cx="11072348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18412AE7-14E8-314D-8735-18215A59D225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609600" y="1658112"/>
            <a:ext cx="10972800" cy="4035552"/>
          </a:xfrm>
        </p:spPr>
        <p:txBody>
          <a:bodyPr anchor="ctr"/>
          <a:lstStyle>
            <a:lvl1pPr marL="0" indent="0" algn="ctr">
              <a:buNone/>
              <a:defRPr sz="9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0757D4EE-7E0C-E842-839C-0E9231F5BB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9663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30277881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large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9430-9D19-E74B-A985-0DFB9C99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872" y="347472"/>
            <a:ext cx="5364480" cy="1096841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A7B42-D455-1E4D-9ED5-D09FA229A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872" y="1823499"/>
            <a:ext cx="5364480" cy="3864696"/>
          </a:xfrm>
        </p:spPr>
        <p:txBody>
          <a:bodyPr/>
          <a:lstStyle>
            <a:lvl1pPr marL="92068" indent="-92068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</a:defRPr>
            </a:lvl1pPr>
            <a:lvl2pPr marL="201598" indent="-8254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400">
                <a:solidFill>
                  <a:schemeClr val="accent1"/>
                </a:solidFill>
              </a:defRPr>
            </a:lvl2pPr>
            <a:lvl3pPr marL="306364" indent="-8889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200">
                <a:solidFill>
                  <a:schemeClr val="accent1"/>
                </a:solidFill>
              </a:defRPr>
            </a:lvl3pPr>
            <a:lvl4pPr marL="395258" indent="-80957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100">
                <a:solidFill>
                  <a:schemeClr val="accent1"/>
                </a:solidFill>
              </a:defRPr>
            </a:lvl4pPr>
            <a:lvl5pPr marL="500026" indent="-8889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0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2410" y="6244227"/>
            <a:ext cx="470647" cy="377952"/>
          </a:xfrm>
        </p:spPr>
        <p:txBody>
          <a:bodyPr/>
          <a:lstStyle>
            <a:lvl1pPr>
              <a:defRPr sz="800">
                <a:solidFill>
                  <a:schemeClr val="bg2"/>
                </a:solidFill>
              </a:defRPr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351" y="5693825"/>
            <a:ext cx="5364480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345672C-A430-2248-88EB-1CB311F352A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12619" y="10"/>
            <a:ext cx="5979381" cy="6857999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AA237B01-3300-A94F-955A-022A5B7FCC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759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3616564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small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9430-9D19-E74B-A985-0DFB9C99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886" y="347473"/>
            <a:ext cx="11096132" cy="633457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2410" y="6244227"/>
            <a:ext cx="470647" cy="377952"/>
          </a:xfrm>
        </p:spPr>
        <p:txBody>
          <a:bodyPr/>
          <a:lstStyle>
            <a:lvl1pPr>
              <a:defRPr sz="800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351" y="5693825"/>
            <a:ext cx="5364480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345672C-A430-2248-88EB-1CB311F352A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12619" y="1462627"/>
            <a:ext cx="5369781" cy="4596329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B3F8211-32E1-A14E-9058-DC9702739171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99872" y="1481283"/>
            <a:ext cx="5364480" cy="4231204"/>
          </a:xfrm>
        </p:spPr>
        <p:txBody>
          <a:bodyPr/>
          <a:lstStyle>
            <a:lvl1pPr marL="92068" indent="-92068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</a:defRPr>
            </a:lvl1pPr>
            <a:lvl2pPr marL="201598" indent="-9206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400">
                <a:solidFill>
                  <a:schemeClr val="accent1"/>
                </a:solidFill>
              </a:defRPr>
            </a:lvl2pPr>
            <a:lvl3pPr marL="290491" indent="-80957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200">
                <a:solidFill>
                  <a:schemeClr val="accent1"/>
                </a:solidFill>
              </a:defRPr>
            </a:lvl3pPr>
            <a:lvl4pPr marL="379385" indent="-8889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100">
                <a:solidFill>
                  <a:schemeClr val="accent1"/>
                </a:solidFill>
              </a:defRPr>
            </a:lvl4pPr>
            <a:lvl5pPr marL="460340" indent="-7302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051">
                <a:solidFill>
                  <a:schemeClr val="accent1"/>
                </a:solidFill>
              </a:defRPr>
            </a:lvl5pPr>
          </a:lstStyle>
          <a:p>
            <a:pPr marL="92068" marR="0" lvl="0" indent="-92068" algn="l" defTabSz="68575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D1101829-B714-6E46-BE01-D5626AC189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759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22381109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2-line), content, and small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2410" y="6244227"/>
            <a:ext cx="470647" cy="377952"/>
          </a:xfrm>
        </p:spPr>
        <p:txBody>
          <a:bodyPr/>
          <a:lstStyle>
            <a:lvl1pPr>
              <a:defRPr sz="800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351" y="5693825"/>
            <a:ext cx="5364480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345672C-A430-2248-88EB-1CB311F352A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12619" y="1827746"/>
            <a:ext cx="5369781" cy="4231204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B3F8211-32E1-A14E-9058-DC9702739171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99872" y="1828805"/>
            <a:ext cx="5364480" cy="3865021"/>
          </a:xfrm>
        </p:spPr>
        <p:txBody>
          <a:bodyPr/>
          <a:lstStyle>
            <a:lvl1pPr marL="92068" indent="-92068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</a:defRPr>
            </a:lvl1pPr>
            <a:lvl2pPr marL="201598" indent="-9206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400">
                <a:solidFill>
                  <a:schemeClr val="accent1"/>
                </a:solidFill>
              </a:defRPr>
            </a:lvl2pPr>
            <a:lvl3pPr marL="290491" indent="-80957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200">
                <a:solidFill>
                  <a:schemeClr val="accent1"/>
                </a:solidFill>
              </a:defRPr>
            </a:lvl3pPr>
            <a:lvl4pPr marL="379385" indent="-8889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100">
                <a:solidFill>
                  <a:schemeClr val="accent1"/>
                </a:solidFill>
              </a:defRPr>
            </a:lvl4pPr>
            <a:lvl5pPr marL="460340" indent="-7302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051">
                <a:solidFill>
                  <a:schemeClr val="accent1"/>
                </a:solidFill>
              </a:defRPr>
            </a:lvl5pPr>
          </a:lstStyle>
          <a:p>
            <a:pPr marL="92068" marR="0" lvl="0" indent="-92068" algn="l" defTabSz="68575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D1101829-B714-6E46-BE01-D5626AC189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759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D556004-769B-824A-A347-C2C035D1BB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9872" y="347472"/>
            <a:ext cx="11082528" cy="1096841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add a title style with a </a:t>
            </a:r>
            <a:br>
              <a:rPr lang="en-US"/>
            </a:br>
            <a:r>
              <a:rPr lang="en-US"/>
              <a:t>two-line headline</a:t>
            </a:r>
          </a:p>
        </p:txBody>
      </p:sp>
    </p:spTree>
    <p:extLst>
      <p:ext uri="{BB962C8B-B14F-4D97-AF65-F5344CB8AC3E}">
        <p14:creationId xmlns:p14="http://schemas.microsoft.com/office/powerpoint/2010/main" val="27955808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57AF59D-8535-1140-B29B-79BC2486FF7B}"/>
              </a:ext>
            </a:extLst>
          </p:cNvPr>
          <p:cNvSpPr/>
          <p:nvPr userDrawn="1"/>
        </p:nvSpPr>
        <p:spPr>
          <a:xfrm>
            <a:off x="6989244" y="1570955"/>
            <a:ext cx="4604249" cy="262457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A19430-9D19-E74B-A985-0DFB9C99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886" y="347473"/>
            <a:ext cx="11096132" cy="633457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A7B42-D455-1E4D-9ED5-D09FA229A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872" y="1481289"/>
            <a:ext cx="5364480" cy="4225577"/>
          </a:xfrm>
        </p:spPr>
        <p:txBody>
          <a:bodyPr/>
          <a:lstStyle>
            <a:lvl1pPr marL="92068" indent="-92068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  <a:latin typeface="+mn-lt"/>
              </a:defRPr>
            </a:lvl1pPr>
            <a:lvl2pPr marL="201598" indent="-9683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400">
                <a:solidFill>
                  <a:schemeClr val="accent1"/>
                </a:solidFill>
                <a:latin typeface="+mn-lt"/>
              </a:defRPr>
            </a:lvl2pPr>
            <a:lvl3pPr marL="298427" indent="-8889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200">
                <a:solidFill>
                  <a:schemeClr val="accent1"/>
                </a:solidFill>
                <a:latin typeface="+mn-lt"/>
              </a:defRPr>
            </a:lvl3pPr>
            <a:lvl4pPr marL="395258" indent="-9683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100">
                <a:solidFill>
                  <a:schemeClr val="accent1"/>
                </a:solidFill>
                <a:latin typeface="+mn-lt"/>
              </a:defRPr>
            </a:lvl4pPr>
            <a:lvl5pPr marL="500026" indent="-9683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051">
                <a:solidFill>
                  <a:schemeClr val="accent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2410" y="6244227"/>
            <a:ext cx="470647" cy="377952"/>
          </a:xfrm>
        </p:spPr>
        <p:txBody>
          <a:bodyPr/>
          <a:lstStyle>
            <a:lvl1pPr>
              <a:defRPr sz="800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349" y="5693825"/>
            <a:ext cx="5364480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7" name="Text Placeholder 28">
            <a:extLst>
              <a:ext uri="{FF2B5EF4-FFF2-40B4-BE49-F238E27FC236}">
                <a16:creationId xmlns:a16="http://schemas.microsoft.com/office/drawing/2014/main" id="{8FF7021F-BE12-C345-B1FB-F328D09E0C8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126516" y="1740100"/>
            <a:ext cx="4325259" cy="2477338"/>
          </a:xfrm>
        </p:spPr>
        <p:txBody>
          <a:bodyPr/>
          <a:lstStyle>
            <a:lvl1pPr marL="0" indent="0" algn="l">
              <a:buNone/>
              <a:defRPr sz="2000" b="1" spc="0" baseline="0">
                <a:solidFill>
                  <a:schemeClr val="accent1"/>
                </a:solidFill>
                <a:latin typeface="Georgia" panose="02040502050405020303" pitchFamily="18" charset="0"/>
              </a:defRPr>
            </a:lvl1pPr>
            <a:lvl2pPr marL="120641" indent="0">
              <a:buNone/>
              <a:defRPr sz="7200">
                <a:latin typeface="Georgia" panose="02040502050405020303" pitchFamily="18" charset="0"/>
              </a:defRPr>
            </a:lvl2pPr>
            <a:lvl3pPr marL="293667" indent="0">
              <a:buNone/>
              <a:defRPr sz="7200">
                <a:latin typeface="Georgia" panose="02040502050405020303" pitchFamily="18" charset="0"/>
              </a:defRPr>
            </a:lvl3pPr>
            <a:lvl4pPr marL="404782" indent="0">
              <a:buNone/>
              <a:defRPr sz="7200">
                <a:latin typeface="Georgia" panose="02040502050405020303" pitchFamily="18" charset="0"/>
              </a:defRPr>
            </a:lvl4pPr>
            <a:lvl5pPr marL="577806" indent="0">
              <a:buNone/>
              <a:defRPr sz="7200">
                <a:latin typeface="Georgia" panose="02040502050405020303" pitchFamily="18" charset="0"/>
              </a:defRPr>
            </a:lvl5pPr>
          </a:lstStyle>
          <a:p>
            <a:pPr lvl="0"/>
            <a:r>
              <a:rPr lang="en-US"/>
              <a:t>Click</a:t>
            </a: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9D672EDB-2656-3845-AED8-A0E11A74F0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6516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3728013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2 line), content, and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57AF59D-8535-1140-B29B-79BC2486FF7B}"/>
              </a:ext>
            </a:extLst>
          </p:cNvPr>
          <p:cNvSpPr/>
          <p:nvPr userDrawn="1"/>
        </p:nvSpPr>
        <p:spPr>
          <a:xfrm>
            <a:off x="6989244" y="1922288"/>
            <a:ext cx="4604249" cy="243029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2410" y="6244227"/>
            <a:ext cx="470647" cy="377952"/>
          </a:xfrm>
        </p:spPr>
        <p:txBody>
          <a:bodyPr/>
          <a:lstStyle>
            <a:lvl1pPr>
              <a:defRPr sz="800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349" y="5693825"/>
            <a:ext cx="5364480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7" name="Text Placeholder 28">
            <a:extLst>
              <a:ext uri="{FF2B5EF4-FFF2-40B4-BE49-F238E27FC236}">
                <a16:creationId xmlns:a16="http://schemas.microsoft.com/office/drawing/2014/main" id="{8FF7021F-BE12-C345-B1FB-F328D09E0C8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126516" y="2091432"/>
            <a:ext cx="4325259" cy="2261155"/>
          </a:xfrm>
        </p:spPr>
        <p:txBody>
          <a:bodyPr/>
          <a:lstStyle>
            <a:lvl1pPr marL="0" indent="0" algn="l">
              <a:buNone/>
              <a:defRPr sz="2000" b="1" spc="0" baseline="0">
                <a:solidFill>
                  <a:schemeClr val="accent1"/>
                </a:solidFill>
                <a:latin typeface="Georgia" panose="02040502050405020303" pitchFamily="18" charset="0"/>
              </a:defRPr>
            </a:lvl1pPr>
            <a:lvl2pPr marL="120641" indent="0">
              <a:buNone/>
              <a:defRPr sz="7200">
                <a:latin typeface="Georgia" panose="02040502050405020303" pitchFamily="18" charset="0"/>
              </a:defRPr>
            </a:lvl2pPr>
            <a:lvl3pPr marL="293667" indent="0">
              <a:buNone/>
              <a:defRPr sz="7200">
                <a:latin typeface="Georgia" panose="02040502050405020303" pitchFamily="18" charset="0"/>
              </a:defRPr>
            </a:lvl3pPr>
            <a:lvl4pPr marL="404782" indent="0">
              <a:buNone/>
              <a:defRPr sz="7200">
                <a:latin typeface="Georgia" panose="02040502050405020303" pitchFamily="18" charset="0"/>
              </a:defRPr>
            </a:lvl4pPr>
            <a:lvl5pPr marL="577806" indent="0">
              <a:buNone/>
              <a:defRPr sz="7200">
                <a:latin typeface="Georgia" panose="02040502050405020303" pitchFamily="18" charset="0"/>
              </a:defRPr>
            </a:lvl5pPr>
          </a:lstStyle>
          <a:p>
            <a:pPr lvl="0"/>
            <a:r>
              <a:rPr lang="en-US"/>
              <a:t>Click</a:t>
            </a: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9D672EDB-2656-3845-AED8-A0E11A74F0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6516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D16490D-0665-6F4D-9A29-A4051903B1F7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99872" y="1828805"/>
            <a:ext cx="5364480" cy="3865021"/>
          </a:xfrm>
        </p:spPr>
        <p:txBody>
          <a:bodyPr/>
          <a:lstStyle>
            <a:lvl1pPr marL="92068" indent="-92068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</a:defRPr>
            </a:lvl1pPr>
            <a:lvl2pPr marL="201598" indent="-9206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400">
                <a:solidFill>
                  <a:schemeClr val="accent1"/>
                </a:solidFill>
              </a:defRPr>
            </a:lvl2pPr>
            <a:lvl3pPr marL="290491" indent="-80957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200">
                <a:solidFill>
                  <a:schemeClr val="accent1"/>
                </a:solidFill>
              </a:defRPr>
            </a:lvl3pPr>
            <a:lvl4pPr marL="379385" indent="-8889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100">
                <a:solidFill>
                  <a:schemeClr val="accent1"/>
                </a:solidFill>
              </a:defRPr>
            </a:lvl4pPr>
            <a:lvl5pPr marL="460340" indent="-7302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051">
                <a:solidFill>
                  <a:schemeClr val="accent1"/>
                </a:solidFill>
              </a:defRPr>
            </a:lvl5pPr>
          </a:lstStyle>
          <a:p>
            <a:pPr marL="92068" marR="0" lvl="0" indent="-92068" algn="l" defTabSz="68575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43AA5499-0B30-3845-8F4C-708EA87325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9872" y="347472"/>
            <a:ext cx="11082528" cy="1096841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add a title style with a </a:t>
            </a:r>
            <a:br>
              <a:rPr lang="en-US"/>
            </a:br>
            <a:r>
              <a:rPr lang="en-US"/>
              <a:t>two-line headline</a:t>
            </a:r>
          </a:p>
        </p:txBody>
      </p:sp>
    </p:spTree>
    <p:extLst>
      <p:ext uri="{BB962C8B-B14F-4D97-AF65-F5344CB8AC3E}">
        <p14:creationId xmlns:p14="http://schemas.microsoft.com/office/powerpoint/2010/main" val="25963721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05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#2 – light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5B8625B6-1480-F74E-8480-E54F05C04A1E}"/>
              </a:ext>
            </a:extLst>
          </p:cNvPr>
          <p:cNvSpPr/>
          <p:nvPr userDrawn="1"/>
        </p:nvSpPr>
        <p:spPr>
          <a:xfrm>
            <a:off x="266010" y="343597"/>
            <a:ext cx="1429791" cy="177338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E59709CE-7BDA-5B48-9A86-C3E223C68F97}"/>
              </a:ext>
            </a:extLst>
          </p:cNvPr>
          <p:cNvSpPr/>
          <p:nvPr userDrawn="1"/>
        </p:nvSpPr>
        <p:spPr>
          <a:xfrm>
            <a:off x="-19757" y="3854450"/>
            <a:ext cx="9183221" cy="861748"/>
          </a:xfrm>
          <a:custGeom>
            <a:avLst/>
            <a:gdLst>
              <a:gd name="connsiteX0" fmla="*/ 0 w 6866310"/>
              <a:gd name="connsiteY0" fmla="*/ 0 h 862189"/>
              <a:gd name="connsiteX1" fmla="*/ 2230759 w 6866310"/>
              <a:gd name="connsiteY1" fmla="*/ 0 h 862189"/>
              <a:gd name="connsiteX2" fmla="*/ 4635551 w 6866310"/>
              <a:gd name="connsiteY2" fmla="*/ 0 h 862189"/>
              <a:gd name="connsiteX3" fmla="*/ 6866310 w 6866310"/>
              <a:gd name="connsiteY3" fmla="*/ 0 h 862189"/>
              <a:gd name="connsiteX4" fmla="*/ 6393773 w 6866310"/>
              <a:gd name="connsiteY4" fmla="*/ 862189 h 862189"/>
              <a:gd name="connsiteX5" fmla="*/ 4163014 w 6866310"/>
              <a:gd name="connsiteY5" fmla="*/ 862189 h 862189"/>
              <a:gd name="connsiteX6" fmla="*/ 2230759 w 6866310"/>
              <a:gd name="connsiteY6" fmla="*/ 862189 h 862189"/>
              <a:gd name="connsiteX7" fmla="*/ 0 w 6866310"/>
              <a:gd name="connsiteY7" fmla="*/ 862189 h 862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66310" h="862189">
                <a:moveTo>
                  <a:pt x="0" y="0"/>
                </a:moveTo>
                <a:lnTo>
                  <a:pt x="2230759" y="0"/>
                </a:lnTo>
                <a:lnTo>
                  <a:pt x="4635551" y="0"/>
                </a:lnTo>
                <a:lnTo>
                  <a:pt x="6866310" y="0"/>
                </a:lnTo>
                <a:lnTo>
                  <a:pt x="6393773" y="862189"/>
                </a:lnTo>
                <a:lnTo>
                  <a:pt x="4163014" y="862189"/>
                </a:lnTo>
                <a:lnTo>
                  <a:pt x="2230759" y="862189"/>
                </a:lnTo>
                <a:lnTo>
                  <a:pt x="0" y="86218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65152D-294A-CB4D-A24A-4F357E1ABC0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5202" y="3844213"/>
            <a:ext cx="8110012" cy="867148"/>
          </a:xfrm>
        </p:spPr>
        <p:txBody>
          <a:bodyPr rIns="0" anchor="ctr" anchorCtr="0">
            <a:noAutofit/>
          </a:bodyPr>
          <a:lstStyle>
            <a:lvl1pPr algn="l"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Title slide with light photo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BACBDA-5A3D-3241-B917-E2149A7F0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690" y="4833694"/>
            <a:ext cx="7891553" cy="428635"/>
          </a:xfrm>
        </p:spPr>
        <p:txBody>
          <a:bodyPr rIns="0">
            <a:noAutofit/>
          </a:bodyPr>
          <a:lstStyle>
            <a:lvl1pPr marL="0" indent="0" algn="l">
              <a:buNone/>
              <a:defRPr sz="1400">
                <a:solidFill>
                  <a:schemeClr val="accent1"/>
                </a:solidFill>
              </a:defRPr>
            </a:lvl1pPr>
            <a:lvl2pPr marL="342875" indent="0" algn="ctr">
              <a:buNone/>
              <a:defRPr sz="1500"/>
            </a:lvl2pPr>
            <a:lvl3pPr marL="685750" indent="0" algn="ctr">
              <a:buNone/>
              <a:defRPr sz="1351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2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B11AB8-EAC3-A64E-8232-B09EC712489C}"/>
              </a:ext>
            </a:extLst>
          </p:cNvPr>
          <p:cNvSpPr/>
          <p:nvPr userDrawn="1"/>
        </p:nvSpPr>
        <p:spPr>
          <a:xfrm>
            <a:off x="432261" y="6138955"/>
            <a:ext cx="11195232" cy="536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B4250A-775D-EF48-A209-44384C0A5ECC}"/>
              </a:ext>
            </a:extLst>
          </p:cNvPr>
          <p:cNvSpPr/>
          <p:nvPr userDrawn="1"/>
        </p:nvSpPr>
        <p:spPr>
          <a:xfrm>
            <a:off x="7655710" y="6321552"/>
            <a:ext cx="3926703" cy="536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A255D382-36AC-134B-819C-C052D3A9143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94105" y="6083711"/>
            <a:ext cx="3009900" cy="270245"/>
          </a:xfrm>
        </p:spPr>
        <p:txBody>
          <a:bodyPr/>
          <a:lstStyle>
            <a:lvl1pPr marL="0" indent="0">
              <a:buNone/>
              <a:defRPr sz="1000" b="0"/>
            </a:lvl1pPr>
            <a:lvl2pPr marL="88894" indent="0">
              <a:buNone/>
              <a:defRPr/>
            </a:lvl2pPr>
          </a:lstStyle>
          <a:p>
            <a:pPr lvl="0"/>
            <a:r>
              <a:rPr lang="en-US"/>
              <a:t>Click to edit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D7E59548-A367-FA4E-97EA-55B30591DE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78269" y="5835887"/>
            <a:ext cx="1549225" cy="402336"/>
          </a:xfrm>
          <a:prstGeom prst="rect">
            <a:avLst/>
          </a:prstGeom>
        </p:spPr>
      </p:pic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A0FBCF22-0040-A948-B14F-424C24E9380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467" y="2099"/>
            <a:ext cx="12192000" cy="4347959"/>
          </a:xfrm>
          <a:custGeom>
            <a:avLst/>
            <a:gdLst>
              <a:gd name="connsiteX0" fmla="*/ 653749 w 9144000"/>
              <a:gd name="connsiteY0" fmla="*/ 573726 h 4347959"/>
              <a:gd name="connsiteX1" fmla="*/ 457200 w 9144000"/>
              <a:gd name="connsiteY1" fmla="*/ 662929 h 4347959"/>
              <a:gd name="connsiteX2" fmla="*/ 457200 w 9144000"/>
              <a:gd name="connsiteY2" fmla="*/ 1003131 h 4347959"/>
              <a:gd name="connsiteX3" fmla="*/ 557872 w 9144000"/>
              <a:gd name="connsiteY3" fmla="*/ 1111620 h 4347959"/>
              <a:gd name="connsiteX4" fmla="*/ 653749 w 9144000"/>
              <a:gd name="connsiteY4" fmla="*/ 992951 h 4347959"/>
              <a:gd name="connsiteX5" fmla="*/ 740039 w 9144000"/>
              <a:gd name="connsiteY5" fmla="*/ 534884 h 4347959"/>
              <a:gd name="connsiteX6" fmla="*/ 695296 w 9144000"/>
              <a:gd name="connsiteY6" fmla="*/ 556314 h 4347959"/>
              <a:gd name="connsiteX7" fmla="*/ 695296 w 9144000"/>
              <a:gd name="connsiteY7" fmla="*/ 980897 h 4347959"/>
              <a:gd name="connsiteX8" fmla="*/ 567459 w 9144000"/>
              <a:gd name="connsiteY8" fmla="*/ 1138944 h 4347959"/>
              <a:gd name="connsiteX9" fmla="*/ 500345 w 9144000"/>
              <a:gd name="connsiteY9" fmla="*/ 1126889 h 4347959"/>
              <a:gd name="connsiteX10" fmla="*/ 597554 w 9144000"/>
              <a:gd name="connsiteY10" fmla="*/ 1161177 h 4347959"/>
              <a:gd name="connsiteX11" fmla="*/ 740039 w 9144000"/>
              <a:gd name="connsiteY11" fmla="*/ 974200 h 4347959"/>
              <a:gd name="connsiteX12" fmla="*/ 827927 w 9144000"/>
              <a:gd name="connsiteY12" fmla="*/ 496310 h 4347959"/>
              <a:gd name="connsiteX13" fmla="*/ 782652 w 9144000"/>
              <a:gd name="connsiteY13" fmla="*/ 517740 h 4347959"/>
              <a:gd name="connsiteX14" fmla="*/ 782652 w 9144000"/>
              <a:gd name="connsiteY14" fmla="*/ 978486 h 4347959"/>
              <a:gd name="connsiteX15" fmla="*/ 612735 w 9144000"/>
              <a:gd name="connsiteY15" fmla="*/ 1187965 h 4347959"/>
              <a:gd name="connsiteX16" fmla="*/ 532304 w 9144000"/>
              <a:gd name="connsiteY16" fmla="*/ 1172428 h 4347959"/>
              <a:gd name="connsiteX17" fmla="*/ 644694 w 9144000"/>
              <a:gd name="connsiteY17" fmla="*/ 1212074 h 4347959"/>
              <a:gd name="connsiteX18" fmla="*/ 827927 w 9144000"/>
              <a:gd name="connsiteY18" fmla="*/ 982236 h 4347959"/>
              <a:gd name="connsiteX19" fmla="*/ 917413 w 9144000"/>
              <a:gd name="connsiteY19" fmla="*/ 457200 h 4347959"/>
              <a:gd name="connsiteX20" fmla="*/ 871072 w 9144000"/>
              <a:gd name="connsiteY20" fmla="*/ 479166 h 4347959"/>
              <a:gd name="connsiteX21" fmla="*/ 871072 w 9144000"/>
              <a:gd name="connsiteY21" fmla="*/ 980093 h 4347959"/>
              <a:gd name="connsiteX22" fmla="*/ 665468 w 9144000"/>
              <a:gd name="connsiteY22" fmla="*/ 1236718 h 4347959"/>
              <a:gd name="connsiteX23" fmla="*/ 585037 w 9144000"/>
              <a:gd name="connsiteY23" fmla="*/ 1223324 h 4347959"/>
              <a:gd name="connsiteX24" fmla="*/ 704884 w 9144000"/>
              <a:gd name="connsiteY24" fmla="*/ 1260023 h 4347959"/>
              <a:gd name="connsiteX25" fmla="*/ 917413 w 9144000"/>
              <a:gd name="connsiteY25" fmla="*/ 988933 h 4347959"/>
              <a:gd name="connsiteX26" fmla="*/ 0 w 9144000"/>
              <a:gd name="connsiteY26" fmla="*/ 0 h 4347959"/>
              <a:gd name="connsiteX27" fmla="*/ 9144000 w 9144000"/>
              <a:gd name="connsiteY27" fmla="*/ 0 h 4347959"/>
              <a:gd name="connsiteX28" fmla="*/ 9144000 w 9144000"/>
              <a:gd name="connsiteY28" fmla="*/ 2422533 h 4347959"/>
              <a:gd name="connsiteX29" fmla="*/ 9144000 w 9144000"/>
              <a:gd name="connsiteY29" fmla="*/ 2477778 h 4347959"/>
              <a:gd name="connsiteX30" fmla="*/ 9144000 w 9144000"/>
              <a:gd name="connsiteY30" fmla="*/ 4347959 h 4347959"/>
              <a:gd name="connsiteX31" fmla="*/ 6596284 w 9144000"/>
              <a:gd name="connsiteY31" fmla="*/ 4347959 h 4347959"/>
              <a:gd name="connsiteX32" fmla="*/ 6866309 w 9144000"/>
              <a:gd name="connsiteY32" fmla="*/ 3855272 h 4347959"/>
              <a:gd name="connsiteX33" fmla="*/ 4635550 w 9144000"/>
              <a:gd name="connsiteY33" fmla="*/ 3855272 h 4347959"/>
              <a:gd name="connsiteX34" fmla="*/ 2230759 w 9144000"/>
              <a:gd name="connsiteY34" fmla="*/ 3855272 h 4347959"/>
              <a:gd name="connsiteX35" fmla="*/ 0 w 9144000"/>
              <a:gd name="connsiteY35" fmla="*/ 3855272 h 4347959"/>
              <a:gd name="connsiteX36" fmla="*/ 0 w 9144000"/>
              <a:gd name="connsiteY36" fmla="*/ 2477778 h 4347959"/>
              <a:gd name="connsiteX37" fmla="*/ 0 w 9144000"/>
              <a:gd name="connsiteY37" fmla="*/ 2422533 h 4347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9144000" h="4347959">
                <a:moveTo>
                  <a:pt x="653749" y="573726"/>
                </a:moveTo>
                <a:lnTo>
                  <a:pt x="457200" y="662929"/>
                </a:lnTo>
                <a:lnTo>
                  <a:pt x="457200" y="1003131"/>
                </a:lnTo>
                <a:cubicBezTo>
                  <a:pt x="457200" y="1067957"/>
                  <a:pt x="497682" y="1111620"/>
                  <a:pt x="557872" y="1111620"/>
                </a:cubicBezTo>
                <a:cubicBezTo>
                  <a:pt x="616996" y="1111352"/>
                  <a:pt x="653749" y="1067421"/>
                  <a:pt x="653749" y="992951"/>
                </a:cubicBezTo>
                <a:close/>
                <a:moveTo>
                  <a:pt x="740039" y="534884"/>
                </a:moveTo>
                <a:lnTo>
                  <a:pt x="695296" y="556314"/>
                </a:lnTo>
                <a:lnTo>
                  <a:pt x="695296" y="980897"/>
                </a:lnTo>
                <a:cubicBezTo>
                  <a:pt x="695296" y="1095548"/>
                  <a:pt x="646825" y="1138944"/>
                  <a:pt x="567459" y="1138944"/>
                </a:cubicBezTo>
                <a:cubicBezTo>
                  <a:pt x="547751" y="1138944"/>
                  <a:pt x="524847" y="1134390"/>
                  <a:pt x="500345" y="1126889"/>
                </a:cubicBezTo>
                <a:cubicBezTo>
                  <a:pt x="529108" y="1148855"/>
                  <a:pt x="562399" y="1161177"/>
                  <a:pt x="597554" y="1161177"/>
                </a:cubicBezTo>
                <a:cubicBezTo>
                  <a:pt x="681447" y="1161177"/>
                  <a:pt x="740039" y="1102780"/>
                  <a:pt x="740039" y="974200"/>
                </a:cubicBezTo>
                <a:close/>
                <a:moveTo>
                  <a:pt x="827927" y="496310"/>
                </a:moveTo>
                <a:lnTo>
                  <a:pt x="782652" y="517740"/>
                </a:lnTo>
                <a:lnTo>
                  <a:pt x="782652" y="978486"/>
                </a:lnTo>
                <a:cubicBezTo>
                  <a:pt x="782652" y="1123675"/>
                  <a:pt x="714472" y="1187965"/>
                  <a:pt x="612735" y="1187965"/>
                </a:cubicBezTo>
                <a:cubicBezTo>
                  <a:pt x="588233" y="1187965"/>
                  <a:pt x="560269" y="1181804"/>
                  <a:pt x="532304" y="1172428"/>
                </a:cubicBezTo>
                <a:cubicBezTo>
                  <a:pt x="565861" y="1197073"/>
                  <a:pt x="605811" y="1212074"/>
                  <a:pt x="644694" y="1212074"/>
                </a:cubicBezTo>
                <a:cubicBezTo>
                  <a:pt x="751225" y="1212074"/>
                  <a:pt x="827927" y="1134390"/>
                  <a:pt x="827927" y="982236"/>
                </a:cubicBezTo>
                <a:close/>
                <a:moveTo>
                  <a:pt x="917413" y="457200"/>
                </a:moveTo>
                <a:lnTo>
                  <a:pt x="871072" y="479166"/>
                </a:lnTo>
                <a:lnTo>
                  <a:pt x="871072" y="980093"/>
                </a:lnTo>
                <a:cubicBezTo>
                  <a:pt x="871072" y="1148319"/>
                  <a:pt x="786647" y="1236718"/>
                  <a:pt x="665468" y="1236718"/>
                </a:cubicBezTo>
                <a:cubicBezTo>
                  <a:pt x="636971" y="1236718"/>
                  <a:pt x="610338" y="1231896"/>
                  <a:pt x="585037" y="1223324"/>
                </a:cubicBezTo>
                <a:cubicBezTo>
                  <a:pt x="620991" y="1246897"/>
                  <a:pt x="661739" y="1260291"/>
                  <a:pt x="704884" y="1260023"/>
                </a:cubicBezTo>
                <a:cubicBezTo>
                  <a:pt x="829525" y="1260023"/>
                  <a:pt x="917413" y="1160374"/>
                  <a:pt x="917413" y="988933"/>
                </a:cubicBez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2422533"/>
                </a:lnTo>
                <a:lnTo>
                  <a:pt x="9144000" y="2477778"/>
                </a:lnTo>
                <a:lnTo>
                  <a:pt x="9144000" y="4347959"/>
                </a:lnTo>
                <a:lnTo>
                  <a:pt x="6596284" y="4347959"/>
                </a:lnTo>
                <a:lnTo>
                  <a:pt x="6866309" y="3855272"/>
                </a:lnTo>
                <a:lnTo>
                  <a:pt x="4635550" y="3855272"/>
                </a:lnTo>
                <a:lnTo>
                  <a:pt x="2230759" y="3855272"/>
                </a:lnTo>
                <a:lnTo>
                  <a:pt x="0" y="3855272"/>
                </a:lnTo>
                <a:lnTo>
                  <a:pt x="0" y="2477778"/>
                </a:lnTo>
                <a:lnTo>
                  <a:pt x="0" y="242253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1002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chart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9430-9D19-E74B-A985-0DFB9C99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886" y="347473"/>
            <a:ext cx="11096132" cy="633457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2410" y="6244227"/>
            <a:ext cx="470647" cy="377952"/>
          </a:xfrm>
        </p:spPr>
        <p:txBody>
          <a:bodyPr/>
          <a:lstStyle>
            <a:lvl1pPr>
              <a:defRPr sz="800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362" y="5693825"/>
            <a:ext cx="11072348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209DBF36-B503-F44A-A373-FAF2B64AFCFF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400800" y="1454457"/>
            <a:ext cx="5181600" cy="3877056"/>
          </a:xfrm>
        </p:spPr>
        <p:txBody>
          <a:bodyPr anchor="ctr"/>
          <a:lstStyle>
            <a:lvl1pPr marL="0" indent="0" algn="ctr">
              <a:buNone/>
              <a:defRPr sz="9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584C915-AEBA-9E46-B545-D476DC3D7F89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99872" y="1481283"/>
            <a:ext cx="5364480" cy="4231204"/>
          </a:xfrm>
        </p:spPr>
        <p:txBody>
          <a:bodyPr/>
          <a:lstStyle>
            <a:lvl1pPr marL="92068" indent="-92068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</a:defRPr>
            </a:lvl1pPr>
            <a:lvl2pPr marL="201598" indent="-9206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400">
                <a:solidFill>
                  <a:schemeClr val="accent1"/>
                </a:solidFill>
              </a:defRPr>
            </a:lvl2pPr>
            <a:lvl3pPr marL="290491" indent="-80957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200">
                <a:solidFill>
                  <a:schemeClr val="accent1"/>
                </a:solidFill>
              </a:defRPr>
            </a:lvl3pPr>
            <a:lvl4pPr marL="379385" indent="-8889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100">
                <a:solidFill>
                  <a:schemeClr val="accent1"/>
                </a:solidFill>
              </a:defRPr>
            </a:lvl4pPr>
            <a:lvl5pPr marL="460340" indent="-7302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0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Footer Placeholder 3">
            <a:extLst>
              <a:ext uri="{FF2B5EF4-FFF2-40B4-BE49-F238E27FC236}">
                <a16:creationId xmlns:a16="http://schemas.microsoft.com/office/drawing/2014/main" id="{593C8B9C-2327-2A43-9C91-A40CC38C21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759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39492393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2-line), content and chart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2410" y="6244227"/>
            <a:ext cx="470647" cy="377952"/>
          </a:xfrm>
        </p:spPr>
        <p:txBody>
          <a:bodyPr/>
          <a:lstStyle>
            <a:lvl1pPr>
              <a:defRPr sz="800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362" y="5693825"/>
            <a:ext cx="11072348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209DBF36-B503-F44A-A373-FAF2B64AFCFF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400800" y="1792224"/>
            <a:ext cx="5181600" cy="3901440"/>
          </a:xfrm>
        </p:spPr>
        <p:txBody>
          <a:bodyPr anchor="ctr"/>
          <a:lstStyle>
            <a:lvl1pPr marL="0" indent="0" algn="ctr">
              <a:buNone/>
              <a:defRPr sz="9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Footer Placeholder 3">
            <a:extLst>
              <a:ext uri="{FF2B5EF4-FFF2-40B4-BE49-F238E27FC236}">
                <a16:creationId xmlns:a16="http://schemas.microsoft.com/office/drawing/2014/main" id="{593C8B9C-2327-2A43-9C91-A40CC38C21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759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50" name="Content Placeholder 2">
            <a:extLst>
              <a:ext uri="{FF2B5EF4-FFF2-40B4-BE49-F238E27FC236}">
                <a16:creationId xmlns:a16="http://schemas.microsoft.com/office/drawing/2014/main" id="{254BAD4D-A958-A440-B45A-D94955E74A05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99872" y="1828805"/>
            <a:ext cx="5364480" cy="3865021"/>
          </a:xfrm>
        </p:spPr>
        <p:txBody>
          <a:bodyPr/>
          <a:lstStyle>
            <a:lvl1pPr marL="92068" indent="-92068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</a:defRPr>
            </a:lvl1pPr>
            <a:lvl2pPr marL="201598" indent="-9206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400">
                <a:solidFill>
                  <a:schemeClr val="accent1"/>
                </a:solidFill>
              </a:defRPr>
            </a:lvl2pPr>
            <a:lvl3pPr marL="290491" indent="-80957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200">
                <a:solidFill>
                  <a:schemeClr val="accent1"/>
                </a:solidFill>
              </a:defRPr>
            </a:lvl3pPr>
            <a:lvl4pPr marL="379385" indent="-8889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100">
                <a:solidFill>
                  <a:schemeClr val="accent1"/>
                </a:solidFill>
              </a:defRPr>
            </a:lvl4pPr>
            <a:lvl5pPr marL="460340" indent="-7302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051">
                <a:solidFill>
                  <a:schemeClr val="accent1"/>
                </a:solidFill>
              </a:defRPr>
            </a:lvl5pPr>
          </a:lstStyle>
          <a:p>
            <a:pPr marL="92068" marR="0" lvl="0" indent="-92068" algn="l" defTabSz="68575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" name="Title 1">
            <a:extLst>
              <a:ext uri="{FF2B5EF4-FFF2-40B4-BE49-F238E27FC236}">
                <a16:creationId xmlns:a16="http://schemas.microsoft.com/office/drawing/2014/main" id="{30378E39-EE63-5F43-BA84-E27BA0E2F4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9872" y="347472"/>
            <a:ext cx="11082528" cy="1096841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add a title style with a </a:t>
            </a:r>
            <a:br>
              <a:rPr lang="en-US"/>
            </a:br>
            <a:r>
              <a:rPr lang="en-US"/>
              <a:t>two-line headline</a:t>
            </a:r>
          </a:p>
        </p:txBody>
      </p:sp>
    </p:spTree>
    <p:extLst>
      <p:ext uri="{BB962C8B-B14F-4D97-AF65-F5344CB8AC3E}">
        <p14:creationId xmlns:p14="http://schemas.microsoft.com/office/powerpoint/2010/main" val="3013800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chart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9430-9D19-E74B-A985-0DFB9C99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886" y="347473"/>
            <a:ext cx="11096132" cy="633457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A7B42-D455-1E4D-9ED5-D09FA229A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886" y="1481712"/>
            <a:ext cx="4702895" cy="4225577"/>
          </a:xfrm>
        </p:spPr>
        <p:txBody>
          <a:bodyPr/>
          <a:lstStyle>
            <a:lvl1pPr marL="92068" indent="-92068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</a:defRPr>
            </a:lvl1pPr>
            <a:lvl2pPr marL="193660" indent="-8413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400">
                <a:solidFill>
                  <a:schemeClr val="accent1"/>
                </a:solidFill>
              </a:defRPr>
            </a:lvl2pPr>
            <a:lvl3pPr marL="282554" indent="-80957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200">
                <a:solidFill>
                  <a:schemeClr val="accent1"/>
                </a:solidFill>
              </a:defRPr>
            </a:lvl3pPr>
            <a:lvl4pPr marL="363511" indent="-80957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100">
                <a:solidFill>
                  <a:schemeClr val="accent1"/>
                </a:solidFill>
              </a:defRPr>
            </a:lvl4pPr>
            <a:lvl5pPr marL="460340" indent="-8889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0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2410" y="6244227"/>
            <a:ext cx="470647" cy="377952"/>
          </a:xfrm>
        </p:spPr>
        <p:txBody>
          <a:bodyPr/>
          <a:lstStyle>
            <a:lvl1pPr>
              <a:defRPr sz="800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362" y="5693825"/>
            <a:ext cx="11072348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209DBF36-B503-F44A-A373-FAF2B64AFCFF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393268" y="1461449"/>
            <a:ext cx="6278880" cy="3877056"/>
          </a:xfrm>
        </p:spPr>
        <p:txBody>
          <a:bodyPr anchor="ctr"/>
          <a:lstStyle>
            <a:lvl1pPr marL="0" indent="0" algn="ctr">
              <a:buNone/>
              <a:defRPr sz="9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Footer Placeholder 3">
            <a:extLst>
              <a:ext uri="{FF2B5EF4-FFF2-40B4-BE49-F238E27FC236}">
                <a16:creationId xmlns:a16="http://schemas.microsoft.com/office/drawing/2014/main" id="{73CCDD9D-AE73-5B4E-8E6D-1B5B9FA6A3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759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20652504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2-line), content and chart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2410" y="6244227"/>
            <a:ext cx="470647" cy="377952"/>
          </a:xfrm>
        </p:spPr>
        <p:txBody>
          <a:bodyPr/>
          <a:lstStyle>
            <a:lvl1pPr>
              <a:defRPr sz="800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362" y="5693825"/>
            <a:ext cx="11072348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209DBF36-B503-F44A-A373-FAF2B64AFCFF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388864" y="1828801"/>
            <a:ext cx="6278880" cy="3864864"/>
          </a:xfrm>
        </p:spPr>
        <p:txBody>
          <a:bodyPr anchor="ctr"/>
          <a:lstStyle>
            <a:lvl1pPr marL="0" indent="0" algn="ctr">
              <a:buNone/>
              <a:defRPr sz="9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Footer Placeholder 3">
            <a:extLst>
              <a:ext uri="{FF2B5EF4-FFF2-40B4-BE49-F238E27FC236}">
                <a16:creationId xmlns:a16="http://schemas.microsoft.com/office/drawing/2014/main" id="{73CCDD9D-AE73-5B4E-8E6D-1B5B9FA6A3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759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63" name="Content Placeholder 2">
            <a:extLst>
              <a:ext uri="{FF2B5EF4-FFF2-40B4-BE49-F238E27FC236}">
                <a16:creationId xmlns:a16="http://schemas.microsoft.com/office/drawing/2014/main" id="{1EF2830B-505D-3247-9562-60314ACE4164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99886" y="1828805"/>
            <a:ext cx="4702895" cy="3865021"/>
          </a:xfrm>
        </p:spPr>
        <p:txBody>
          <a:bodyPr/>
          <a:lstStyle>
            <a:lvl1pPr marL="92068" indent="-92068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</a:defRPr>
            </a:lvl1pPr>
            <a:lvl2pPr marL="201598" indent="-9206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400">
                <a:solidFill>
                  <a:schemeClr val="accent1"/>
                </a:solidFill>
              </a:defRPr>
            </a:lvl2pPr>
            <a:lvl3pPr marL="290491" indent="-80957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200">
                <a:solidFill>
                  <a:schemeClr val="accent1"/>
                </a:solidFill>
              </a:defRPr>
            </a:lvl3pPr>
            <a:lvl4pPr marL="379385" indent="-8889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100">
                <a:solidFill>
                  <a:schemeClr val="accent1"/>
                </a:solidFill>
              </a:defRPr>
            </a:lvl4pPr>
            <a:lvl5pPr marL="460340" indent="-7302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051">
                <a:solidFill>
                  <a:schemeClr val="accent1"/>
                </a:solidFill>
              </a:defRPr>
            </a:lvl5pPr>
          </a:lstStyle>
          <a:p>
            <a:pPr marL="92068" marR="0" lvl="0" indent="-92068" algn="l" defTabSz="68575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4" name="Title 1">
            <a:extLst>
              <a:ext uri="{FF2B5EF4-FFF2-40B4-BE49-F238E27FC236}">
                <a16:creationId xmlns:a16="http://schemas.microsoft.com/office/drawing/2014/main" id="{961B6958-FC02-3943-AAE0-C24A8AD0B6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9872" y="347472"/>
            <a:ext cx="11082528" cy="1096841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add a title style with a </a:t>
            </a:r>
            <a:br>
              <a:rPr lang="en-US"/>
            </a:br>
            <a:r>
              <a:rPr lang="en-US"/>
              <a:t>two-line headline</a:t>
            </a:r>
          </a:p>
        </p:txBody>
      </p:sp>
    </p:spTree>
    <p:extLst>
      <p:ext uri="{BB962C8B-B14F-4D97-AF65-F5344CB8AC3E}">
        <p14:creationId xmlns:p14="http://schemas.microsoft.com/office/powerpoint/2010/main" val="9314140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chart 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2410" y="6244227"/>
            <a:ext cx="470647" cy="377952"/>
          </a:xfrm>
        </p:spPr>
        <p:txBody>
          <a:bodyPr/>
          <a:lstStyle>
            <a:lvl1pPr>
              <a:defRPr sz="800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362" y="5693825"/>
            <a:ext cx="11072348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209DBF36-B503-F44A-A373-FAF2B64AFCFF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12064" y="1280160"/>
            <a:ext cx="11192256" cy="4413504"/>
          </a:xfr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9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219E52D-E660-1842-9FA4-3E9C0B97A4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759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63" name="Title 1">
            <a:extLst>
              <a:ext uri="{FF2B5EF4-FFF2-40B4-BE49-F238E27FC236}">
                <a16:creationId xmlns:a16="http://schemas.microsoft.com/office/drawing/2014/main" id="{9B91C294-EF6A-8D47-BC58-4FB5C91EF5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9872" y="347473"/>
            <a:ext cx="11082528" cy="694893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add a title style</a:t>
            </a:r>
          </a:p>
        </p:txBody>
      </p:sp>
    </p:spTree>
    <p:extLst>
      <p:ext uri="{BB962C8B-B14F-4D97-AF65-F5344CB8AC3E}">
        <p14:creationId xmlns:p14="http://schemas.microsoft.com/office/powerpoint/2010/main" val="39302052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2-line), content and chart 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2410" y="6244227"/>
            <a:ext cx="470647" cy="377952"/>
          </a:xfrm>
        </p:spPr>
        <p:txBody>
          <a:bodyPr/>
          <a:lstStyle>
            <a:lvl1pPr>
              <a:defRPr sz="800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362" y="5693825"/>
            <a:ext cx="11072348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209DBF36-B503-F44A-A373-FAF2B64AFCFF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12064" y="1670304"/>
            <a:ext cx="11192256" cy="4023360"/>
          </a:xfr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9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219E52D-E660-1842-9FA4-3E9C0B97A4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759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63" name="Title 1">
            <a:extLst>
              <a:ext uri="{FF2B5EF4-FFF2-40B4-BE49-F238E27FC236}">
                <a16:creationId xmlns:a16="http://schemas.microsoft.com/office/drawing/2014/main" id="{9B91C294-EF6A-8D47-BC58-4FB5C91EF5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9872" y="347472"/>
            <a:ext cx="11082528" cy="1096841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add a title style with a </a:t>
            </a:r>
            <a:br>
              <a:rPr lang="en-US"/>
            </a:br>
            <a:r>
              <a:rPr lang="en-US"/>
              <a:t>two-line headline</a:t>
            </a:r>
          </a:p>
        </p:txBody>
      </p:sp>
    </p:spTree>
    <p:extLst>
      <p:ext uri="{BB962C8B-B14F-4D97-AF65-F5344CB8AC3E}">
        <p14:creationId xmlns:p14="http://schemas.microsoft.com/office/powerpoint/2010/main" val="30046669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886" y="347472"/>
            <a:ext cx="11096132" cy="732508"/>
          </a:xfrm>
        </p:spPr>
        <p:txBody>
          <a:bodyPr vert="horz" lIns="91440" tIns="45720" rIns="91440" bIns="45720" rtlCol="0" anchor="t" anchorCtr="0">
            <a:noAutofit/>
          </a:bodyPr>
          <a:lstStyle>
            <a:lvl1pPr>
              <a:lnSpc>
                <a:spcPct val="100000"/>
              </a:lnSpc>
              <a:defRPr lang="en-US" sz="28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DA0-AF0E-4BA8-B742-3B9C92A3E6F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6DFF85B-602D-9846-8AE0-BE3B4117F9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846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buClr>
                <a:schemeClr val="accent1"/>
              </a:buClr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BCF2EF-1A2E-5644-AD14-82E90D22A6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7158" y="1882029"/>
            <a:ext cx="7909279" cy="3093949"/>
          </a:xfrm>
        </p:spPr>
        <p:txBody>
          <a:bodyPr anchor="ctr" anchorCtr="0"/>
          <a:lstStyle>
            <a:lvl1pPr marL="192074" indent="-192074">
              <a:spcBef>
                <a:spcPts val="600"/>
              </a:spcBef>
              <a:spcAft>
                <a:spcPts val="300"/>
              </a:spcAft>
              <a:buClr>
                <a:schemeClr val="accent1"/>
              </a:buClr>
              <a:buFont typeface="+mj-lt"/>
              <a:buAutoNum type="arabicPeriod"/>
              <a:tabLst/>
              <a:defRPr sz="1400"/>
            </a:lvl1pPr>
            <a:lvl2pPr marL="317476" indent="-107943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tabLst/>
              <a:defRPr sz="1300"/>
            </a:lvl2pPr>
            <a:lvl3pPr marL="390497" indent="-228582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  <a:defRPr sz="1100"/>
            </a:lvl3pPr>
            <a:lvl4pPr marL="469866" indent="-228582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  <a:defRPr sz="1051"/>
            </a:lvl4pPr>
            <a:lvl5pPr marL="539709" indent="-228582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041068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sections w/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7489855-8317-B94A-AEDA-A5FFAA2CD6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5C0617B-A41B-B94F-A8DE-6993D064F9CD}"/>
              </a:ext>
            </a:extLst>
          </p:cNvPr>
          <p:cNvCxnSpPr>
            <a:cxnSpLocks/>
          </p:cNvCxnSpPr>
          <p:nvPr userDrawn="1"/>
        </p:nvCxnSpPr>
        <p:spPr>
          <a:xfrm flipH="1">
            <a:off x="1174595" y="1859644"/>
            <a:ext cx="9842839" cy="0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370CE82-930F-F04F-9C79-0DB4507F891E}"/>
              </a:ext>
            </a:extLst>
          </p:cNvPr>
          <p:cNvCxnSpPr>
            <a:cxnSpLocks/>
          </p:cNvCxnSpPr>
          <p:nvPr userDrawn="1"/>
        </p:nvCxnSpPr>
        <p:spPr>
          <a:xfrm flipH="1">
            <a:off x="1174584" y="3200217"/>
            <a:ext cx="9842841" cy="0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A4F78B3-98DE-5B49-85FD-A2910B7B5517}"/>
              </a:ext>
            </a:extLst>
          </p:cNvPr>
          <p:cNvCxnSpPr>
            <a:cxnSpLocks/>
          </p:cNvCxnSpPr>
          <p:nvPr userDrawn="1"/>
        </p:nvCxnSpPr>
        <p:spPr>
          <a:xfrm flipH="1">
            <a:off x="1174584" y="4540791"/>
            <a:ext cx="9842841" cy="0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</p:cxn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9CB06751-CB75-614D-A598-4763478A2CC7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1174581" y="732592"/>
            <a:ext cx="1072896" cy="1072896"/>
          </a:xfrm>
          <a:prstGeom prst="rect">
            <a:avLst/>
          </a:prstGeom>
          <a:noFill/>
        </p:spPr>
        <p:txBody>
          <a:bodyPr wrap="none" lIns="0" tIns="0" rIns="0" bIns="164592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000" b="1">
                <a:solidFill>
                  <a:schemeClr val="accent1"/>
                </a:solidFill>
                <a:latin typeface="+mn-lt"/>
                <a:cs typeface="Times New Roman" panose="02020603050405020304" pitchFamily="18" charset="0"/>
              </a:defRPr>
            </a:lvl1pPr>
            <a:lvl2pPr>
              <a:defRPr sz="4000">
                <a:solidFill>
                  <a:schemeClr val="bg1"/>
                </a:solidFill>
                <a:latin typeface="+mj-lt"/>
              </a:defRPr>
            </a:lvl2pPr>
            <a:lvl3pPr>
              <a:defRPr sz="4000">
                <a:solidFill>
                  <a:schemeClr val="bg1"/>
                </a:solidFill>
                <a:latin typeface="+mj-lt"/>
              </a:defRPr>
            </a:lvl3pPr>
            <a:lvl4pPr>
              <a:defRPr sz="4000">
                <a:solidFill>
                  <a:schemeClr val="bg1"/>
                </a:solidFill>
                <a:latin typeface="+mj-lt"/>
              </a:defRPr>
            </a:lvl4pPr>
            <a:lvl5pPr>
              <a:defRPr sz="40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35" name="Text Placeholder 33">
            <a:extLst>
              <a:ext uri="{FF2B5EF4-FFF2-40B4-BE49-F238E27FC236}">
                <a16:creationId xmlns:a16="http://schemas.microsoft.com/office/drawing/2014/main" id="{0F5B778C-62CF-294F-A8A7-ADB8D30F7E4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1174581" y="2073665"/>
            <a:ext cx="1072896" cy="1072896"/>
          </a:xfrm>
          <a:prstGeom prst="rect">
            <a:avLst/>
          </a:prstGeom>
          <a:noFill/>
        </p:spPr>
        <p:txBody>
          <a:bodyPr wrap="none" lIns="0" tIns="0" rIns="0" bIns="164592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000" b="1">
                <a:solidFill>
                  <a:schemeClr val="accent1"/>
                </a:solidFill>
                <a:latin typeface="+mn-lt"/>
                <a:cs typeface="Times New Roman" panose="02020603050405020304" pitchFamily="18" charset="0"/>
              </a:defRPr>
            </a:lvl1pPr>
            <a:lvl2pPr>
              <a:defRPr sz="4000">
                <a:solidFill>
                  <a:schemeClr val="bg1"/>
                </a:solidFill>
                <a:latin typeface="+mj-lt"/>
              </a:defRPr>
            </a:lvl2pPr>
            <a:lvl3pPr>
              <a:defRPr sz="4000">
                <a:solidFill>
                  <a:schemeClr val="bg1"/>
                </a:solidFill>
                <a:latin typeface="+mj-lt"/>
              </a:defRPr>
            </a:lvl3pPr>
            <a:lvl4pPr>
              <a:defRPr sz="4000">
                <a:solidFill>
                  <a:schemeClr val="bg1"/>
                </a:solidFill>
                <a:latin typeface="+mj-lt"/>
              </a:defRPr>
            </a:lvl4pPr>
            <a:lvl5pPr>
              <a:defRPr sz="40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36" name="Text Placeholder 33">
            <a:extLst>
              <a:ext uri="{FF2B5EF4-FFF2-40B4-BE49-F238E27FC236}">
                <a16:creationId xmlns:a16="http://schemas.microsoft.com/office/drawing/2014/main" id="{0C74DA92-54F5-534D-89FC-7CCB28538954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1174581" y="3414239"/>
            <a:ext cx="1072896" cy="1072896"/>
          </a:xfrm>
          <a:prstGeom prst="rect">
            <a:avLst/>
          </a:prstGeom>
          <a:noFill/>
        </p:spPr>
        <p:txBody>
          <a:bodyPr wrap="none" lIns="0" tIns="0" rIns="0" bIns="164592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000" b="1">
                <a:solidFill>
                  <a:schemeClr val="accent1"/>
                </a:solidFill>
                <a:latin typeface="+mn-lt"/>
                <a:cs typeface="Times New Roman" panose="02020603050405020304" pitchFamily="18" charset="0"/>
              </a:defRPr>
            </a:lvl1pPr>
            <a:lvl2pPr>
              <a:defRPr sz="4000">
                <a:solidFill>
                  <a:schemeClr val="bg1"/>
                </a:solidFill>
                <a:latin typeface="+mj-lt"/>
              </a:defRPr>
            </a:lvl2pPr>
            <a:lvl3pPr>
              <a:defRPr sz="4000">
                <a:solidFill>
                  <a:schemeClr val="bg1"/>
                </a:solidFill>
                <a:latin typeface="+mj-lt"/>
              </a:defRPr>
            </a:lvl3pPr>
            <a:lvl4pPr>
              <a:defRPr sz="4000">
                <a:solidFill>
                  <a:schemeClr val="bg1"/>
                </a:solidFill>
                <a:latin typeface="+mj-lt"/>
              </a:defRPr>
            </a:lvl4pPr>
            <a:lvl5pPr>
              <a:defRPr sz="40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37" name="Text Placeholder 33">
            <a:extLst>
              <a:ext uri="{FF2B5EF4-FFF2-40B4-BE49-F238E27FC236}">
                <a16:creationId xmlns:a16="http://schemas.microsoft.com/office/drawing/2014/main" id="{9F262C8B-5C7F-B14A-BA25-50C34A7FD288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1174581" y="4754312"/>
            <a:ext cx="1072896" cy="1072896"/>
          </a:xfrm>
          <a:prstGeom prst="rect">
            <a:avLst/>
          </a:prstGeom>
          <a:noFill/>
        </p:spPr>
        <p:txBody>
          <a:bodyPr wrap="none" lIns="0" tIns="0" rIns="0" bIns="164592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000" b="1">
                <a:solidFill>
                  <a:schemeClr val="accent1"/>
                </a:solidFill>
                <a:latin typeface="+mn-lt"/>
                <a:cs typeface="Times New Roman" panose="02020603050405020304" pitchFamily="18" charset="0"/>
              </a:defRPr>
            </a:lvl1pPr>
            <a:lvl2pPr>
              <a:defRPr sz="4000">
                <a:solidFill>
                  <a:schemeClr val="bg1"/>
                </a:solidFill>
                <a:latin typeface="+mj-lt"/>
              </a:defRPr>
            </a:lvl2pPr>
            <a:lvl3pPr>
              <a:defRPr sz="4000">
                <a:solidFill>
                  <a:schemeClr val="bg1"/>
                </a:solidFill>
                <a:latin typeface="+mj-lt"/>
              </a:defRPr>
            </a:lvl3pPr>
            <a:lvl4pPr>
              <a:defRPr sz="4000">
                <a:solidFill>
                  <a:schemeClr val="bg1"/>
                </a:solidFill>
                <a:latin typeface="+mj-lt"/>
              </a:defRPr>
            </a:lvl4pPr>
            <a:lvl5pPr>
              <a:defRPr sz="40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89565497-DFA6-8648-8348-656B1CD0CB5D}"/>
              </a:ext>
            </a:extLst>
          </p:cNvPr>
          <p:cNvSpPr>
            <a:spLocks noGrp="1"/>
          </p:cNvSpPr>
          <p:nvPr userDrawn="1">
            <p:ph type="body" sz="quarter" idx="16"/>
          </p:nvPr>
        </p:nvSpPr>
        <p:spPr>
          <a:xfrm>
            <a:off x="2564163" y="884549"/>
            <a:ext cx="5826316" cy="328313"/>
          </a:xfrm>
        </p:spPr>
        <p:txBody>
          <a:bodyPr/>
          <a:lstStyle>
            <a:lvl1pPr marL="0" indent="0">
              <a:buNone/>
              <a:defRPr sz="1400" b="1"/>
            </a:lvl1pPr>
            <a:lvl2pPr marL="88894" indent="0">
              <a:buNone/>
              <a:defRPr/>
            </a:lvl2pPr>
            <a:lvl3pPr marL="161913" indent="0">
              <a:buNone/>
              <a:defRPr/>
            </a:lvl3pPr>
            <a:lvl4pPr marL="241282" indent="0">
              <a:buNone/>
              <a:defRPr/>
            </a:lvl4pPr>
            <a:lvl5pPr marL="311127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38">
            <a:extLst>
              <a:ext uri="{FF2B5EF4-FFF2-40B4-BE49-F238E27FC236}">
                <a16:creationId xmlns:a16="http://schemas.microsoft.com/office/drawing/2014/main" id="{B4122E31-736C-8348-B128-1CD0E14E534E}"/>
              </a:ext>
            </a:extLst>
          </p:cNvPr>
          <p:cNvSpPr>
            <a:spLocks noGrp="1"/>
          </p:cNvSpPr>
          <p:nvPr userDrawn="1">
            <p:ph type="body" sz="quarter" idx="17"/>
          </p:nvPr>
        </p:nvSpPr>
        <p:spPr>
          <a:xfrm>
            <a:off x="2564163" y="1178686"/>
            <a:ext cx="5826316" cy="286255"/>
          </a:xfrm>
        </p:spPr>
        <p:txBody>
          <a:bodyPr/>
          <a:lstStyle>
            <a:lvl1pPr marL="0" indent="0">
              <a:buNone/>
              <a:defRPr sz="1200" b="0"/>
            </a:lvl1pPr>
            <a:lvl2pPr marL="88894" indent="0">
              <a:buNone/>
              <a:defRPr/>
            </a:lvl2pPr>
            <a:lvl3pPr marL="161913" indent="0">
              <a:buNone/>
              <a:defRPr/>
            </a:lvl3pPr>
            <a:lvl4pPr marL="241282" indent="0">
              <a:buNone/>
              <a:defRPr/>
            </a:lvl4pPr>
            <a:lvl5pPr marL="311127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ext Placeholder 38">
            <a:extLst>
              <a:ext uri="{FF2B5EF4-FFF2-40B4-BE49-F238E27FC236}">
                <a16:creationId xmlns:a16="http://schemas.microsoft.com/office/drawing/2014/main" id="{F1C4FB0D-60E5-B34D-8186-8489A2E53B57}"/>
              </a:ext>
            </a:extLst>
          </p:cNvPr>
          <p:cNvSpPr>
            <a:spLocks noGrp="1"/>
          </p:cNvSpPr>
          <p:nvPr userDrawn="1">
            <p:ph type="body" sz="quarter" idx="18"/>
          </p:nvPr>
        </p:nvSpPr>
        <p:spPr>
          <a:xfrm>
            <a:off x="2564163" y="2225121"/>
            <a:ext cx="5826316" cy="328313"/>
          </a:xfrm>
        </p:spPr>
        <p:txBody>
          <a:bodyPr/>
          <a:lstStyle>
            <a:lvl1pPr marL="0" indent="0">
              <a:buNone/>
              <a:defRPr sz="1400" b="1"/>
            </a:lvl1pPr>
            <a:lvl2pPr marL="88894" indent="0">
              <a:buNone/>
              <a:defRPr/>
            </a:lvl2pPr>
            <a:lvl3pPr marL="161913" indent="0">
              <a:buNone/>
              <a:defRPr/>
            </a:lvl3pPr>
            <a:lvl4pPr marL="241282" indent="0">
              <a:buNone/>
              <a:defRPr/>
            </a:lvl4pPr>
            <a:lvl5pPr marL="311127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Text Placeholder 38">
            <a:extLst>
              <a:ext uri="{FF2B5EF4-FFF2-40B4-BE49-F238E27FC236}">
                <a16:creationId xmlns:a16="http://schemas.microsoft.com/office/drawing/2014/main" id="{8732636F-5A0B-A840-BE79-B043D65D5D3B}"/>
              </a:ext>
            </a:extLst>
          </p:cNvPr>
          <p:cNvSpPr>
            <a:spLocks noGrp="1"/>
          </p:cNvSpPr>
          <p:nvPr userDrawn="1">
            <p:ph type="body" sz="quarter" idx="19"/>
          </p:nvPr>
        </p:nvSpPr>
        <p:spPr>
          <a:xfrm>
            <a:off x="2564163" y="2519258"/>
            <a:ext cx="5826316" cy="286255"/>
          </a:xfrm>
        </p:spPr>
        <p:txBody>
          <a:bodyPr/>
          <a:lstStyle>
            <a:lvl1pPr marL="0" indent="0">
              <a:buNone/>
              <a:defRPr sz="1200" b="0"/>
            </a:lvl1pPr>
            <a:lvl2pPr marL="88894" indent="0">
              <a:buNone/>
              <a:defRPr/>
            </a:lvl2pPr>
            <a:lvl3pPr marL="161913" indent="0">
              <a:buNone/>
              <a:defRPr/>
            </a:lvl3pPr>
            <a:lvl4pPr marL="241282" indent="0">
              <a:buNone/>
              <a:defRPr/>
            </a:lvl4pPr>
            <a:lvl5pPr marL="311127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Text Placeholder 38">
            <a:extLst>
              <a:ext uri="{FF2B5EF4-FFF2-40B4-BE49-F238E27FC236}">
                <a16:creationId xmlns:a16="http://schemas.microsoft.com/office/drawing/2014/main" id="{C4EA9612-68F2-FE49-9F0D-C26A6F9D5B5B}"/>
              </a:ext>
            </a:extLst>
          </p:cNvPr>
          <p:cNvSpPr>
            <a:spLocks noGrp="1"/>
          </p:cNvSpPr>
          <p:nvPr userDrawn="1">
            <p:ph type="body" sz="quarter" idx="20"/>
          </p:nvPr>
        </p:nvSpPr>
        <p:spPr>
          <a:xfrm>
            <a:off x="2564163" y="3559287"/>
            <a:ext cx="5826316" cy="328313"/>
          </a:xfrm>
        </p:spPr>
        <p:txBody>
          <a:bodyPr/>
          <a:lstStyle>
            <a:lvl1pPr marL="0" indent="0">
              <a:buNone/>
              <a:defRPr sz="1400" b="1"/>
            </a:lvl1pPr>
            <a:lvl2pPr marL="88894" indent="0">
              <a:buNone/>
              <a:defRPr/>
            </a:lvl2pPr>
            <a:lvl3pPr marL="161913" indent="0">
              <a:buNone/>
              <a:defRPr/>
            </a:lvl3pPr>
            <a:lvl4pPr marL="241282" indent="0">
              <a:buNone/>
              <a:defRPr/>
            </a:lvl4pPr>
            <a:lvl5pPr marL="311127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Text Placeholder 38">
            <a:extLst>
              <a:ext uri="{FF2B5EF4-FFF2-40B4-BE49-F238E27FC236}">
                <a16:creationId xmlns:a16="http://schemas.microsoft.com/office/drawing/2014/main" id="{79BF31A7-530E-1E41-94FC-FA9E7BC6C34C}"/>
              </a:ext>
            </a:extLst>
          </p:cNvPr>
          <p:cNvSpPr>
            <a:spLocks noGrp="1"/>
          </p:cNvSpPr>
          <p:nvPr userDrawn="1">
            <p:ph type="body" sz="quarter" idx="21"/>
          </p:nvPr>
        </p:nvSpPr>
        <p:spPr>
          <a:xfrm>
            <a:off x="2564163" y="3853423"/>
            <a:ext cx="5826316" cy="286255"/>
          </a:xfrm>
        </p:spPr>
        <p:txBody>
          <a:bodyPr/>
          <a:lstStyle>
            <a:lvl1pPr marL="0" indent="0">
              <a:buNone/>
              <a:defRPr sz="1200" b="0"/>
            </a:lvl1pPr>
            <a:lvl2pPr marL="88894" indent="0">
              <a:buNone/>
              <a:defRPr/>
            </a:lvl2pPr>
            <a:lvl3pPr marL="161913" indent="0">
              <a:buNone/>
              <a:defRPr/>
            </a:lvl3pPr>
            <a:lvl4pPr marL="241282" indent="0">
              <a:buNone/>
              <a:defRPr/>
            </a:lvl4pPr>
            <a:lvl5pPr marL="311127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5" name="Text Placeholder 38">
            <a:extLst>
              <a:ext uri="{FF2B5EF4-FFF2-40B4-BE49-F238E27FC236}">
                <a16:creationId xmlns:a16="http://schemas.microsoft.com/office/drawing/2014/main" id="{2FC45632-E38B-EE49-BF1C-ACA50BB521F0}"/>
              </a:ext>
            </a:extLst>
          </p:cNvPr>
          <p:cNvSpPr>
            <a:spLocks noGrp="1"/>
          </p:cNvSpPr>
          <p:nvPr userDrawn="1">
            <p:ph type="body" sz="quarter" idx="22"/>
          </p:nvPr>
        </p:nvSpPr>
        <p:spPr>
          <a:xfrm>
            <a:off x="2564163" y="4899859"/>
            <a:ext cx="5826316" cy="328313"/>
          </a:xfrm>
        </p:spPr>
        <p:txBody>
          <a:bodyPr/>
          <a:lstStyle>
            <a:lvl1pPr marL="0" indent="0">
              <a:buNone/>
              <a:defRPr sz="1400" b="1"/>
            </a:lvl1pPr>
            <a:lvl2pPr marL="88894" indent="0">
              <a:buNone/>
              <a:defRPr/>
            </a:lvl2pPr>
            <a:lvl3pPr marL="161913" indent="0">
              <a:buNone/>
              <a:defRPr/>
            </a:lvl3pPr>
            <a:lvl4pPr marL="241282" indent="0">
              <a:buNone/>
              <a:defRPr/>
            </a:lvl4pPr>
            <a:lvl5pPr marL="311127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 Placeholder 38">
            <a:extLst>
              <a:ext uri="{FF2B5EF4-FFF2-40B4-BE49-F238E27FC236}">
                <a16:creationId xmlns:a16="http://schemas.microsoft.com/office/drawing/2014/main" id="{DCE681FC-C488-A04F-8F37-E3BE5F140647}"/>
              </a:ext>
            </a:extLst>
          </p:cNvPr>
          <p:cNvSpPr>
            <a:spLocks noGrp="1"/>
          </p:cNvSpPr>
          <p:nvPr userDrawn="1">
            <p:ph type="body" sz="quarter" idx="23"/>
          </p:nvPr>
        </p:nvSpPr>
        <p:spPr>
          <a:xfrm>
            <a:off x="2564163" y="5193995"/>
            <a:ext cx="5826316" cy="286255"/>
          </a:xfrm>
        </p:spPr>
        <p:txBody>
          <a:bodyPr/>
          <a:lstStyle>
            <a:lvl1pPr marL="0" indent="0">
              <a:buNone/>
              <a:defRPr sz="1200" b="0"/>
            </a:lvl1pPr>
            <a:lvl2pPr marL="88894" indent="0">
              <a:buNone/>
              <a:defRPr/>
            </a:lvl2pPr>
            <a:lvl3pPr marL="161913" indent="0">
              <a:buNone/>
              <a:defRPr/>
            </a:lvl3pPr>
            <a:lvl4pPr marL="241282" indent="0">
              <a:buNone/>
              <a:defRPr/>
            </a:lvl4pPr>
            <a:lvl5pPr marL="311127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Footer Placeholder 50">
            <a:extLst>
              <a:ext uri="{FF2B5EF4-FFF2-40B4-BE49-F238E27FC236}">
                <a16:creationId xmlns:a16="http://schemas.microsoft.com/office/drawing/2014/main" id="{85A7982A-004D-7745-A737-44A85812F968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18648510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sections with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7489855-8317-B94A-AEDA-A5FFAA2CD6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5C0617B-A41B-B94F-A8DE-6993D064F9CD}"/>
              </a:ext>
            </a:extLst>
          </p:cNvPr>
          <p:cNvCxnSpPr>
            <a:cxnSpLocks/>
          </p:cNvCxnSpPr>
          <p:nvPr userDrawn="1"/>
        </p:nvCxnSpPr>
        <p:spPr>
          <a:xfrm flipH="1">
            <a:off x="1174595" y="1859644"/>
            <a:ext cx="9842839" cy="0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370CE82-930F-F04F-9C79-0DB4507F891E}"/>
              </a:ext>
            </a:extLst>
          </p:cNvPr>
          <p:cNvCxnSpPr>
            <a:cxnSpLocks/>
          </p:cNvCxnSpPr>
          <p:nvPr userDrawn="1"/>
        </p:nvCxnSpPr>
        <p:spPr>
          <a:xfrm flipH="1">
            <a:off x="1174584" y="3200217"/>
            <a:ext cx="9842841" cy="0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A4F78B3-98DE-5B49-85FD-A2910B7B5517}"/>
              </a:ext>
            </a:extLst>
          </p:cNvPr>
          <p:cNvCxnSpPr>
            <a:cxnSpLocks/>
          </p:cNvCxnSpPr>
          <p:nvPr userDrawn="1"/>
        </p:nvCxnSpPr>
        <p:spPr>
          <a:xfrm flipH="1">
            <a:off x="1174584" y="4540791"/>
            <a:ext cx="9842841" cy="0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</p:cxn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89565497-DFA6-8648-8348-656B1CD0CB5D}"/>
              </a:ext>
            </a:extLst>
          </p:cNvPr>
          <p:cNvSpPr>
            <a:spLocks noGrp="1"/>
          </p:cNvSpPr>
          <p:nvPr userDrawn="1">
            <p:ph type="body" sz="quarter" idx="16"/>
          </p:nvPr>
        </p:nvSpPr>
        <p:spPr>
          <a:xfrm>
            <a:off x="2564163" y="884549"/>
            <a:ext cx="5826316" cy="328313"/>
          </a:xfrm>
        </p:spPr>
        <p:txBody>
          <a:bodyPr/>
          <a:lstStyle>
            <a:lvl1pPr marL="0" indent="0">
              <a:buNone/>
              <a:defRPr sz="1400" b="1"/>
            </a:lvl1pPr>
            <a:lvl2pPr marL="88894" indent="0">
              <a:buNone/>
              <a:defRPr/>
            </a:lvl2pPr>
            <a:lvl3pPr marL="161913" indent="0">
              <a:buNone/>
              <a:defRPr/>
            </a:lvl3pPr>
            <a:lvl4pPr marL="241282" indent="0">
              <a:buNone/>
              <a:defRPr/>
            </a:lvl4pPr>
            <a:lvl5pPr marL="311127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38">
            <a:extLst>
              <a:ext uri="{FF2B5EF4-FFF2-40B4-BE49-F238E27FC236}">
                <a16:creationId xmlns:a16="http://schemas.microsoft.com/office/drawing/2014/main" id="{B4122E31-736C-8348-B128-1CD0E14E534E}"/>
              </a:ext>
            </a:extLst>
          </p:cNvPr>
          <p:cNvSpPr>
            <a:spLocks noGrp="1"/>
          </p:cNvSpPr>
          <p:nvPr userDrawn="1">
            <p:ph type="body" sz="quarter" idx="17"/>
          </p:nvPr>
        </p:nvSpPr>
        <p:spPr>
          <a:xfrm>
            <a:off x="2564163" y="1178686"/>
            <a:ext cx="5826316" cy="286255"/>
          </a:xfrm>
        </p:spPr>
        <p:txBody>
          <a:bodyPr/>
          <a:lstStyle>
            <a:lvl1pPr marL="0" indent="0">
              <a:buNone/>
              <a:defRPr sz="1200" b="0"/>
            </a:lvl1pPr>
            <a:lvl2pPr marL="88894" indent="0">
              <a:buNone/>
              <a:defRPr/>
            </a:lvl2pPr>
            <a:lvl3pPr marL="161913" indent="0">
              <a:buNone/>
              <a:defRPr/>
            </a:lvl3pPr>
            <a:lvl4pPr marL="241282" indent="0">
              <a:buNone/>
              <a:defRPr/>
            </a:lvl4pPr>
            <a:lvl5pPr marL="311127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ext Placeholder 38">
            <a:extLst>
              <a:ext uri="{FF2B5EF4-FFF2-40B4-BE49-F238E27FC236}">
                <a16:creationId xmlns:a16="http://schemas.microsoft.com/office/drawing/2014/main" id="{F1C4FB0D-60E5-B34D-8186-8489A2E53B57}"/>
              </a:ext>
            </a:extLst>
          </p:cNvPr>
          <p:cNvSpPr>
            <a:spLocks noGrp="1"/>
          </p:cNvSpPr>
          <p:nvPr userDrawn="1">
            <p:ph type="body" sz="quarter" idx="18"/>
          </p:nvPr>
        </p:nvSpPr>
        <p:spPr>
          <a:xfrm>
            <a:off x="2564163" y="2225121"/>
            <a:ext cx="5826316" cy="328313"/>
          </a:xfrm>
        </p:spPr>
        <p:txBody>
          <a:bodyPr/>
          <a:lstStyle>
            <a:lvl1pPr marL="0" indent="0">
              <a:buNone/>
              <a:defRPr sz="1400" b="1"/>
            </a:lvl1pPr>
            <a:lvl2pPr marL="88894" indent="0">
              <a:buNone/>
              <a:defRPr/>
            </a:lvl2pPr>
            <a:lvl3pPr marL="161913" indent="0">
              <a:buNone/>
              <a:defRPr/>
            </a:lvl3pPr>
            <a:lvl4pPr marL="241282" indent="0">
              <a:buNone/>
              <a:defRPr/>
            </a:lvl4pPr>
            <a:lvl5pPr marL="311127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Text Placeholder 38">
            <a:extLst>
              <a:ext uri="{FF2B5EF4-FFF2-40B4-BE49-F238E27FC236}">
                <a16:creationId xmlns:a16="http://schemas.microsoft.com/office/drawing/2014/main" id="{8732636F-5A0B-A840-BE79-B043D65D5D3B}"/>
              </a:ext>
            </a:extLst>
          </p:cNvPr>
          <p:cNvSpPr>
            <a:spLocks noGrp="1"/>
          </p:cNvSpPr>
          <p:nvPr userDrawn="1">
            <p:ph type="body" sz="quarter" idx="19"/>
          </p:nvPr>
        </p:nvSpPr>
        <p:spPr>
          <a:xfrm>
            <a:off x="2564163" y="2519258"/>
            <a:ext cx="5826316" cy="286255"/>
          </a:xfrm>
        </p:spPr>
        <p:txBody>
          <a:bodyPr/>
          <a:lstStyle>
            <a:lvl1pPr marL="0" indent="0">
              <a:buNone/>
              <a:defRPr sz="1200" b="0"/>
            </a:lvl1pPr>
            <a:lvl2pPr marL="88894" indent="0">
              <a:buNone/>
              <a:defRPr/>
            </a:lvl2pPr>
            <a:lvl3pPr marL="161913" indent="0">
              <a:buNone/>
              <a:defRPr/>
            </a:lvl3pPr>
            <a:lvl4pPr marL="241282" indent="0">
              <a:buNone/>
              <a:defRPr/>
            </a:lvl4pPr>
            <a:lvl5pPr marL="311127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Text Placeholder 38">
            <a:extLst>
              <a:ext uri="{FF2B5EF4-FFF2-40B4-BE49-F238E27FC236}">
                <a16:creationId xmlns:a16="http://schemas.microsoft.com/office/drawing/2014/main" id="{C4EA9612-68F2-FE49-9F0D-C26A6F9D5B5B}"/>
              </a:ext>
            </a:extLst>
          </p:cNvPr>
          <p:cNvSpPr>
            <a:spLocks noGrp="1"/>
          </p:cNvSpPr>
          <p:nvPr userDrawn="1">
            <p:ph type="body" sz="quarter" idx="20"/>
          </p:nvPr>
        </p:nvSpPr>
        <p:spPr>
          <a:xfrm>
            <a:off x="2564163" y="3559287"/>
            <a:ext cx="5826316" cy="328313"/>
          </a:xfrm>
        </p:spPr>
        <p:txBody>
          <a:bodyPr/>
          <a:lstStyle>
            <a:lvl1pPr marL="0" indent="0">
              <a:buNone/>
              <a:defRPr sz="1400" b="1"/>
            </a:lvl1pPr>
            <a:lvl2pPr marL="88894" indent="0">
              <a:buNone/>
              <a:defRPr/>
            </a:lvl2pPr>
            <a:lvl3pPr marL="161913" indent="0">
              <a:buNone/>
              <a:defRPr/>
            </a:lvl3pPr>
            <a:lvl4pPr marL="241282" indent="0">
              <a:buNone/>
              <a:defRPr/>
            </a:lvl4pPr>
            <a:lvl5pPr marL="311127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Text Placeholder 38">
            <a:extLst>
              <a:ext uri="{FF2B5EF4-FFF2-40B4-BE49-F238E27FC236}">
                <a16:creationId xmlns:a16="http://schemas.microsoft.com/office/drawing/2014/main" id="{79BF31A7-530E-1E41-94FC-FA9E7BC6C34C}"/>
              </a:ext>
            </a:extLst>
          </p:cNvPr>
          <p:cNvSpPr>
            <a:spLocks noGrp="1"/>
          </p:cNvSpPr>
          <p:nvPr userDrawn="1">
            <p:ph type="body" sz="quarter" idx="21"/>
          </p:nvPr>
        </p:nvSpPr>
        <p:spPr>
          <a:xfrm>
            <a:off x="2564163" y="3853423"/>
            <a:ext cx="5826316" cy="286255"/>
          </a:xfrm>
        </p:spPr>
        <p:txBody>
          <a:bodyPr/>
          <a:lstStyle>
            <a:lvl1pPr marL="0" indent="0">
              <a:buNone/>
              <a:defRPr sz="1200" b="0"/>
            </a:lvl1pPr>
            <a:lvl2pPr marL="88894" indent="0">
              <a:buNone/>
              <a:defRPr/>
            </a:lvl2pPr>
            <a:lvl3pPr marL="161913" indent="0">
              <a:buNone/>
              <a:defRPr/>
            </a:lvl3pPr>
            <a:lvl4pPr marL="241282" indent="0">
              <a:buNone/>
              <a:defRPr/>
            </a:lvl4pPr>
            <a:lvl5pPr marL="311127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5" name="Text Placeholder 38">
            <a:extLst>
              <a:ext uri="{FF2B5EF4-FFF2-40B4-BE49-F238E27FC236}">
                <a16:creationId xmlns:a16="http://schemas.microsoft.com/office/drawing/2014/main" id="{2FC45632-E38B-EE49-BF1C-ACA50BB521F0}"/>
              </a:ext>
            </a:extLst>
          </p:cNvPr>
          <p:cNvSpPr>
            <a:spLocks noGrp="1"/>
          </p:cNvSpPr>
          <p:nvPr userDrawn="1">
            <p:ph type="body" sz="quarter" idx="22"/>
          </p:nvPr>
        </p:nvSpPr>
        <p:spPr>
          <a:xfrm>
            <a:off x="2564163" y="4899859"/>
            <a:ext cx="5826316" cy="328313"/>
          </a:xfrm>
        </p:spPr>
        <p:txBody>
          <a:bodyPr/>
          <a:lstStyle>
            <a:lvl1pPr marL="0" indent="0">
              <a:buNone/>
              <a:defRPr sz="1400" b="1"/>
            </a:lvl1pPr>
            <a:lvl2pPr marL="88894" indent="0">
              <a:buNone/>
              <a:defRPr/>
            </a:lvl2pPr>
            <a:lvl3pPr marL="161913" indent="0">
              <a:buNone/>
              <a:defRPr/>
            </a:lvl3pPr>
            <a:lvl4pPr marL="241282" indent="0">
              <a:buNone/>
              <a:defRPr/>
            </a:lvl4pPr>
            <a:lvl5pPr marL="311127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 Placeholder 38">
            <a:extLst>
              <a:ext uri="{FF2B5EF4-FFF2-40B4-BE49-F238E27FC236}">
                <a16:creationId xmlns:a16="http://schemas.microsoft.com/office/drawing/2014/main" id="{DCE681FC-C488-A04F-8F37-E3BE5F140647}"/>
              </a:ext>
            </a:extLst>
          </p:cNvPr>
          <p:cNvSpPr>
            <a:spLocks noGrp="1"/>
          </p:cNvSpPr>
          <p:nvPr userDrawn="1">
            <p:ph type="body" sz="quarter" idx="23"/>
          </p:nvPr>
        </p:nvSpPr>
        <p:spPr>
          <a:xfrm>
            <a:off x="2564163" y="5193995"/>
            <a:ext cx="5826316" cy="286255"/>
          </a:xfrm>
        </p:spPr>
        <p:txBody>
          <a:bodyPr/>
          <a:lstStyle>
            <a:lvl1pPr marL="0" indent="0">
              <a:buNone/>
              <a:defRPr sz="1200" b="0"/>
            </a:lvl1pPr>
            <a:lvl2pPr marL="88894" indent="0">
              <a:buNone/>
              <a:defRPr/>
            </a:lvl2pPr>
            <a:lvl3pPr marL="161913" indent="0">
              <a:buNone/>
              <a:defRPr/>
            </a:lvl3pPr>
            <a:lvl4pPr marL="241282" indent="0">
              <a:buNone/>
              <a:defRPr/>
            </a:lvl4pPr>
            <a:lvl5pPr marL="311127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Footer Placeholder 50">
            <a:extLst>
              <a:ext uri="{FF2B5EF4-FFF2-40B4-BE49-F238E27FC236}">
                <a16:creationId xmlns:a16="http://schemas.microsoft.com/office/drawing/2014/main" id="{85A7982A-004D-7745-A737-44A85812F968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11685351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bleed image light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6B73010-DCFF-9A4A-971B-E9F09C5334B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tx2">
              <a:lumMod val="60000"/>
              <a:lumOff val="4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DA0-AF0E-4BA8-B742-3B9C92A3E6FE}" type="slidenum">
              <a:rPr lang="en-US" smtClean="0"/>
              <a:t>‹#›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4D2472-4EE6-C448-9F15-8C75193DA9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846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C354DE-06D2-D149-AC3F-4207DD5EF919}"/>
              </a:ext>
            </a:extLst>
          </p:cNvPr>
          <p:cNvSpPr txBox="1"/>
          <p:nvPr userDrawn="1"/>
        </p:nvSpPr>
        <p:spPr>
          <a:xfrm>
            <a:off x="1097280" y="6340470"/>
            <a:ext cx="394294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2020 United HealthCare Services, Inc. All rights reserved.</a:t>
            </a:r>
          </a:p>
        </p:txBody>
      </p:sp>
      <p:sp>
        <p:nvSpPr>
          <p:cNvPr id="8" name="Graphic 8">
            <a:extLst>
              <a:ext uri="{FF2B5EF4-FFF2-40B4-BE49-F238E27FC236}">
                <a16:creationId xmlns:a16="http://schemas.microsoft.com/office/drawing/2014/main" id="{231CB0F7-A963-9949-BE34-23F0DBD43A37}"/>
              </a:ext>
            </a:extLst>
          </p:cNvPr>
          <p:cNvSpPr/>
          <p:nvPr userDrawn="1"/>
        </p:nvSpPr>
        <p:spPr>
          <a:xfrm>
            <a:off x="609602" y="6252672"/>
            <a:ext cx="177533" cy="232276"/>
          </a:xfrm>
          <a:custGeom>
            <a:avLst/>
            <a:gdLst>
              <a:gd name="connsiteX0" fmla="*/ 127837 w 460213"/>
              <a:gd name="connsiteY0" fmla="*/ 766124 h 802827"/>
              <a:gd name="connsiteX1" fmla="*/ 127837 w 460213"/>
              <a:gd name="connsiteY1" fmla="*/ 766124 h 802827"/>
              <a:gd name="connsiteX2" fmla="*/ 208268 w 460213"/>
              <a:gd name="connsiteY2" fmla="*/ 779518 h 802827"/>
              <a:gd name="connsiteX3" fmla="*/ 413872 w 460213"/>
              <a:gd name="connsiteY3" fmla="*/ 522893 h 802827"/>
              <a:gd name="connsiteX4" fmla="*/ 413872 w 460213"/>
              <a:gd name="connsiteY4" fmla="*/ 21966 h 802827"/>
              <a:gd name="connsiteX5" fmla="*/ 460213 w 460213"/>
              <a:gd name="connsiteY5" fmla="*/ 0 h 802827"/>
              <a:gd name="connsiteX6" fmla="*/ 460213 w 460213"/>
              <a:gd name="connsiteY6" fmla="*/ 531733 h 802827"/>
              <a:gd name="connsiteX7" fmla="*/ 247684 w 460213"/>
              <a:gd name="connsiteY7" fmla="*/ 802823 h 802827"/>
              <a:gd name="connsiteX8" fmla="*/ 127837 w 460213"/>
              <a:gd name="connsiteY8" fmla="*/ 766124 h 802827"/>
              <a:gd name="connsiteX9" fmla="*/ 75104 w 460213"/>
              <a:gd name="connsiteY9" fmla="*/ 715228 h 802827"/>
              <a:gd name="connsiteX10" fmla="*/ 75104 w 460213"/>
              <a:gd name="connsiteY10" fmla="*/ 715228 h 802827"/>
              <a:gd name="connsiteX11" fmla="*/ 155535 w 460213"/>
              <a:gd name="connsiteY11" fmla="*/ 730765 h 802827"/>
              <a:gd name="connsiteX12" fmla="*/ 325452 w 460213"/>
              <a:gd name="connsiteY12" fmla="*/ 521286 h 802827"/>
              <a:gd name="connsiteX13" fmla="*/ 325452 w 460213"/>
              <a:gd name="connsiteY13" fmla="*/ 60540 h 802827"/>
              <a:gd name="connsiteX14" fmla="*/ 370727 w 460213"/>
              <a:gd name="connsiteY14" fmla="*/ 39110 h 802827"/>
              <a:gd name="connsiteX15" fmla="*/ 370727 w 460213"/>
              <a:gd name="connsiteY15" fmla="*/ 525036 h 802827"/>
              <a:gd name="connsiteX16" fmla="*/ 187494 w 460213"/>
              <a:gd name="connsiteY16" fmla="*/ 754874 h 802827"/>
              <a:gd name="connsiteX17" fmla="*/ 75104 w 460213"/>
              <a:gd name="connsiteY17" fmla="*/ 715228 h 802827"/>
              <a:gd name="connsiteX18" fmla="*/ 43145 w 460213"/>
              <a:gd name="connsiteY18" fmla="*/ 669689 h 802827"/>
              <a:gd name="connsiteX19" fmla="*/ 43145 w 460213"/>
              <a:gd name="connsiteY19" fmla="*/ 669689 h 802827"/>
              <a:gd name="connsiteX20" fmla="*/ 110259 w 460213"/>
              <a:gd name="connsiteY20" fmla="*/ 681744 h 802827"/>
              <a:gd name="connsiteX21" fmla="*/ 238096 w 460213"/>
              <a:gd name="connsiteY21" fmla="*/ 523697 h 802827"/>
              <a:gd name="connsiteX22" fmla="*/ 238096 w 460213"/>
              <a:gd name="connsiteY22" fmla="*/ 99114 h 802827"/>
              <a:gd name="connsiteX23" fmla="*/ 282839 w 460213"/>
              <a:gd name="connsiteY23" fmla="*/ 77684 h 802827"/>
              <a:gd name="connsiteX24" fmla="*/ 282839 w 460213"/>
              <a:gd name="connsiteY24" fmla="*/ 517000 h 802827"/>
              <a:gd name="connsiteX25" fmla="*/ 140354 w 460213"/>
              <a:gd name="connsiteY25" fmla="*/ 703977 h 802827"/>
              <a:gd name="connsiteX26" fmla="*/ 43145 w 460213"/>
              <a:gd name="connsiteY26" fmla="*/ 669689 h 802827"/>
              <a:gd name="connsiteX27" fmla="*/ 196549 w 460213"/>
              <a:gd name="connsiteY27" fmla="*/ 535751 h 802827"/>
              <a:gd name="connsiteX28" fmla="*/ 196549 w 460213"/>
              <a:gd name="connsiteY28" fmla="*/ 116526 h 802827"/>
              <a:gd name="connsiteX29" fmla="*/ 0 w 460213"/>
              <a:gd name="connsiteY29" fmla="*/ 205729 h 802827"/>
              <a:gd name="connsiteX30" fmla="*/ 0 w 460213"/>
              <a:gd name="connsiteY30" fmla="*/ 545931 h 802827"/>
              <a:gd name="connsiteX31" fmla="*/ 100672 w 460213"/>
              <a:gd name="connsiteY31" fmla="*/ 654420 h 802827"/>
              <a:gd name="connsiteX32" fmla="*/ 196549 w 460213"/>
              <a:gd name="connsiteY32" fmla="*/ 535751 h 80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60213" h="802827">
                <a:moveTo>
                  <a:pt x="127837" y="766124"/>
                </a:moveTo>
                <a:lnTo>
                  <a:pt x="127837" y="766124"/>
                </a:lnTo>
                <a:cubicBezTo>
                  <a:pt x="153138" y="774696"/>
                  <a:pt x="179771" y="779518"/>
                  <a:pt x="208268" y="779518"/>
                </a:cubicBezTo>
                <a:cubicBezTo>
                  <a:pt x="329447" y="779518"/>
                  <a:pt x="413872" y="691119"/>
                  <a:pt x="413872" y="522893"/>
                </a:cubicBezTo>
                <a:lnTo>
                  <a:pt x="413872" y="21966"/>
                </a:lnTo>
                <a:lnTo>
                  <a:pt x="460213" y="0"/>
                </a:lnTo>
                <a:lnTo>
                  <a:pt x="460213" y="531733"/>
                </a:lnTo>
                <a:cubicBezTo>
                  <a:pt x="460213" y="703174"/>
                  <a:pt x="372325" y="802823"/>
                  <a:pt x="247684" y="802823"/>
                </a:cubicBezTo>
                <a:cubicBezTo>
                  <a:pt x="204539" y="803091"/>
                  <a:pt x="163791" y="789697"/>
                  <a:pt x="127837" y="766124"/>
                </a:cubicBezTo>
                <a:close/>
                <a:moveTo>
                  <a:pt x="75104" y="715228"/>
                </a:moveTo>
                <a:lnTo>
                  <a:pt x="75104" y="715228"/>
                </a:lnTo>
                <a:cubicBezTo>
                  <a:pt x="103069" y="724604"/>
                  <a:pt x="131033" y="730765"/>
                  <a:pt x="155535" y="730765"/>
                </a:cubicBezTo>
                <a:cubicBezTo>
                  <a:pt x="257272" y="730765"/>
                  <a:pt x="325452" y="666475"/>
                  <a:pt x="325452" y="521286"/>
                </a:cubicBezTo>
                <a:lnTo>
                  <a:pt x="325452" y="60540"/>
                </a:lnTo>
                <a:lnTo>
                  <a:pt x="370727" y="39110"/>
                </a:lnTo>
                <a:lnTo>
                  <a:pt x="370727" y="525036"/>
                </a:lnTo>
                <a:cubicBezTo>
                  <a:pt x="370727" y="677190"/>
                  <a:pt x="294025" y="754874"/>
                  <a:pt x="187494" y="754874"/>
                </a:cubicBezTo>
                <a:cubicBezTo>
                  <a:pt x="148611" y="754874"/>
                  <a:pt x="108661" y="739873"/>
                  <a:pt x="75104" y="715228"/>
                </a:cubicBezTo>
                <a:close/>
                <a:moveTo>
                  <a:pt x="43145" y="669689"/>
                </a:moveTo>
                <a:lnTo>
                  <a:pt x="43145" y="669689"/>
                </a:lnTo>
                <a:cubicBezTo>
                  <a:pt x="67647" y="677190"/>
                  <a:pt x="90551" y="681744"/>
                  <a:pt x="110259" y="681744"/>
                </a:cubicBezTo>
                <a:cubicBezTo>
                  <a:pt x="189625" y="681744"/>
                  <a:pt x="238096" y="638348"/>
                  <a:pt x="238096" y="523697"/>
                </a:cubicBezTo>
                <a:lnTo>
                  <a:pt x="238096" y="99114"/>
                </a:lnTo>
                <a:lnTo>
                  <a:pt x="282839" y="77684"/>
                </a:lnTo>
                <a:lnTo>
                  <a:pt x="282839" y="517000"/>
                </a:lnTo>
                <a:cubicBezTo>
                  <a:pt x="282839" y="645580"/>
                  <a:pt x="224247" y="703977"/>
                  <a:pt x="140354" y="703977"/>
                </a:cubicBezTo>
                <a:cubicBezTo>
                  <a:pt x="105199" y="703977"/>
                  <a:pt x="71908" y="691655"/>
                  <a:pt x="43145" y="669689"/>
                </a:cubicBezTo>
                <a:close/>
                <a:moveTo>
                  <a:pt x="196549" y="535751"/>
                </a:moveTo>
                <a:lnTo>
                  <a:pt x="196549" y="116526"/>
                </a:lnTo>
                <a:lnTo>
                  <a:pt x="0" y="205729"/>
                </a:lnTo>
                <a:lnTo>
                  <a:pt x="0" y="545931"/>
                </a:lnTo>
                <a:cubicBezTo>
                  <a:pt x="0" y="610757"/>
                  <a:pt x="40482" y="654420"/>
                  <a:pt x="100672" y="654420"/>
                </a:cubicBezTo>
                <a:cubicBezTo>
                  <a:pt x="159796" y="654152"/>
                  <a:pt x="196549" y="610221"/>
                  <a:pt x="196549" y="535751"/>
                </a:cubicBezTo>
                <a:close/>
              </a:path>
            </a:pathLst>
          </a:custGeom>
          <a:solidFill>
            <a:srgbClr val="002677"/>
          </a:solidFill>
          <a:ln w="264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575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#2 – dark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5B8625B6-1480-F74E-8480-E54F05C04A1E}"/>
              </a:ext>
            </a:extLst>
          </p:cNvPr>
          <p:cNvSpPr/>
          <p:nvPr userDrawn="1"/>
        </p:nvSpPr>
        <p:spPr>
          <a:xfrm>
            <a:off x="266010" y="343597"/>
            <a:ext cx="1429791" cy="17733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4F9EC103-0F67-D041-A68D-29194D3A99CB}"/>
              </a:ext>
            </a:extLst>
          </p:cNvPr>
          <p:cNvSpPr/>
          <p:nvPr userDrawn="1"/>
        </p:nvSpPr>
        <p:spPr>
          <a:xfrm>
            <a:off x="-19756" y="3854450"/>
            <a:ext cx="9183221" cy="861748"/>
          </a:xfrm>
          <a:custGeom>
            <a:avLst/>
            <a:gdLst>
              <a:gd name="connsiteX0" fmla="*/ 0 w 6866310"/>
              <a:gd name="connsiteY0" fmla="*/ 0 h 862189"/>
              <a:gd name="connsiteX1" fmla="*/ 2230759 w 6866310"/>
              <a:gd name="connsiteY1" fmla="*/ 0 h 862189"/>
              <a:gd name="connsiteX2" fmla="*/ 4635551 w 6866310"/>
              <a:gd name="connsiteY2" fmla="*/ 0 h 862189"/>
              <a:gd name="connsiteX3" fmla="*/ 6866310 w 6866310"/>
              <a:gd name="connsiteY3" fmla="*/ 0 h 862189"/>
              <a:gd name="connsiteX4" fmla="*/ 6393773 w 6866310"/>
              <a:gd name="connsiteY4" fmla="*/ 862189 h 862189"/>
              <a:gd name="connsiteX5" fmla="*/ 4163014 w 6866310"/>
              <a:gd name="connsiteY5" fmla="*/ 862189 h 862189"/>
              <a:gd name="connsiteX6" fmla="*/ 2230759 w 6866310"/>
              <a:gd name="connsiteY6" fmla="*/ 862189 h 862189"/>
              <a:gd name="connsiteX7" fmla="*/ 0 w 6866310"/>
              <a:gd name="connsiteY7" fmla="*/ 862189 h 862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66310" h="862189">
                <a:moveTo>
                  <a:pt x="0" y="0"/>
                </a:moveTo>
                <a:lnTo>
                  <a:pt x="2230759" y="0"/>
                </a:lnTo>
                <a:lnTo>
                  <a:pt x="4635551" y="0"/>
                </a:lnTo>
                <a:lnTo>
                  <a:pt x="6866310" y="0"/>
                </a:lnTo>
                <a:lnTo>
                  <a:pt x="6393773" y="862189"/>
                </a:lnTo>
                <a:lnTo>
                  <a:pt x="4163014" y="862189"/>
                </a:lnTo>
                <a:lnTo>
                  <a:pt x="2230759" y="862189"/>
                </a:lnTo>
                <a:lnTo>
                  <a:pt x="0" y="86218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65152D-294A-CB4D-A24A-4F357E1ABC0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5197" y="3857626"/>
            <a:ext cx="8110724" cy="840322"/>
          </a:xfrm>
        </p:spPr>
        <p:txBody>
          <a:bodyPr rIns="0" anchor="ctr" anchorCtr="0">
            <a:noAutofit/>
          </a:bodyPr>
          <a:lstStyle>
            <a:lvl1pPr algn="l"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Title slide with dark photo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BACBDA-5A3D-3241-B917-E2149A7F0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690" y="4833694"/>
            <a:ext cx="7891553" cy="428635"/>
          </a:xfrm>
        </p:spPr>
        <p:txBody>
          <a:bodyPr rIns="0">
            <a:noAutofit/>
          </a:bodyPr>
          <a:lstStyle>
            <a:lvl1pPr marL="0" indent="0" algn="l">
              <a:buNone/>
              <a:defRPr sz="1400">
                <a:solidFill>
                  <a:schemeClr val="accent1"/>
                </a:solidFill>
              </a:defRPr>
            </a:lvl1pPr>
            <a:lvl2pPr marL="342875" indent="0" algn="ctr">
              <a:buNone/>
              <a:defRPr sz="1500"/>
            </a:lvl2pPr>
            <a:lvl3pPr marL="685750" indent="0" algn="ctr">
              <a:buNone/>
              <a:defRPr sz="1351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2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B11AB8-EAC3-A64E-8232-B09EC712489C}"/>
              </a:ext>
            </a:extLst>
          </p:cNvPr>
          <p:cNvSpPr/>
          <p:nvPr userDrawn="1"/>
        </p:nvSpPr>
        <p:spPr>
          <a:xfrm>
            <a:off x="432261" y="6138955"/>
            <a:ext cx="11191299" cy="536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B4250A-775D-EF48-A209-44384C0A5ECC}"/>
              </a:ext>
            </a:extLst>
          </p:cNvPr>
          <p:cNvSpPr/>
          <p:nvPr userDrawn="1"/>
        </p:nvSpPr>
        <p:spPr>
          <a:xfrm>
            <a:off x="7655710" y="6321552"/>
            <a:ext cx="3926703" cy="536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677B2950-4E80-4446-9C2A-409ECCDE1D8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94105" y="6083711"/>
            <a:ext cx="3009900" cy="270245"/>
          </a:xfrm>
        </p:spPr>
        <p:txBody>
          <a:bodyPr/>
          <a:lstStyle>
            <a:lvl1pPr marL="0" indent="0">
              <a:buNone/>
              <a:defRPr sz="1000" b="0"/>
            </a:lvl1pPr>
            <a:lvl2pPr marL="88894" indent="0">
              <a:buNone/>
              <a:defRPr/>
            </a:lvl2pPr>
          </a:lstStyle>
          <a:p>
            <a:pPr lvl="0"/>
            <a:r>
              <a:rPr lang="en-US"/>
              <a:t>Click to edit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6D497E2A-77F9-2545-AFD5-07BF2693D6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74336" y="5838127"/>
            <a:ext cx="1549225" cy="402336"/>
          </a:xfrm>
          <a:prstGeom prst="rect">
            <a:avLst/>
          </a:prstGeom>
        </p:spPr>
      </p:pic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36E375A0-565C-DB4B-AA13-20FF9D5289B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467" y="2099"/>
            <a:ext cx="12192000" cy="4347959"/>
          </a:xfrm>
          <a:custGeom>
            <a:avLst/>
            <a:gdLst>
              <a:gd name="connsiteX0" fmla="*/ 653749 w 9144000"/>
              <a:gd name="connsiteY0" fmla="*/ 573726 h 4347959"/>
              <a:gd name="connsiteX1" fmla="*/ 457200 w 9144000"/>
              <a:gd name="connsiteY1" fmla="*/ 662929 h 4347959"/>
              <a:gd name="connsiteX2" fmla="*/ 457200 w 9144000"/>
              <a:gd name="connsiteY2" fmla="*/ 1003131 h 4347959"/>
              <a:gd name="connsiteX3" fmla="*/ 557872 w 9144000"/>
              <a:gd name="connsiteY3" fmla="*/ 1111620 h 4347959"/>
              <a:gd name="connsiteX4" fmla="*/ 653749 w 9144000"/>
              <a:gd name="connsiteY4" fmla="*/ 992951 h 4347959"/>
              <a:gd name="connsiteX5" fmla="*/ 740039 w 9144000"/>
              <a:gd name="connsiteY5" fmla="*/ 534884 h 4347959"/>
              <a:gd name="connsiteX6" fmla="*/ 695296 w 9144000"/>
              <a:gd name="connsiteY6" fmla="*/ 556314 h 4347959"/>
              <a:gd name="connsiteX7" fmla="*/ 695296 w 9144000"/>
              <a:gd name="connsiteY7" fmla="*/ 980897 h 4347959"/>
              <a:gd name="connsiteX8" fmla="*/ 567459 w 9144000"/>
              <a:gd name="connsiteY8" fmla="*/ 1138944 h 4347959"/>
              <a:gd name="connsiteX9" fmla="*/ 500345 w 9144000"/>
              <a:gd name="connsiteY9" fmla="*/ 1126889 h 4347959"/>
              <a:gd name="connsiteX10" fmla="*/ 597554 w 9144000"/>
              <a:gd name="connsiteY10" fmla="*/ 1161177 h 4347959"/>
              <a:gd name="connsiteX11" fmla="*/ 740039 w 9144000"/>
              <a:gd name="connsiteY11" fmla="*/ 974200 h 4347959"/>
              <a:gd name="connsiteX12" fmla="*/ 827927 w 9144000"/>
              <a:gd name="connsiteY12" fmla="*/ 496310 h 4347959"/>
              <a:gd name="connsiteX13" fmla="*/ 782652 w 9144000"/>
              <a:gd name="connsiteY13" fmla="*/ 517740 h 4347959"/>
              <a:gd name="connsiteX14" fmla="*/ 782652 w 9144000"/>
              <a:gd name="connsiteY14" fmla="*/ 978486 h 4347959"/>
              <a:gd name="connsiteX15" fmla="*/ 612735 w 9144000"/>
              <a:gd name="connsiteY15" fmla="*/ 1187965 h 4347959"/>
              <a:gd name="connsiteX16" fmla="*/ 532304 w 9144000"/>
              <a:gd name="connsiteY16" fmla="*/ 1172428 h 4347959"/>
              <a:gd name="connsiteX17" fmla="*/ 644694 w 9144000"/>
              <a:gd name="connsiteY17" fmla="*/ 1212074 h 4347959"/>
              <a:gd name="connsiteX18" fmla="*/ 827927 w 9144000"/>
              <a:gd name="connsiteY18" fmla="*/ 982236 h 4347959"/>
              <a:gd name="connsiteX19" fmla="*/ 917413 w 9144000"/>
              <a:gd name="connsiteY19" fmla="*/ 457200 h 4347959"/>
              <a:gd name="connsiteX20" fmla="*/ 871072 w 9144000"/>
              <a:gd name="connsiteY20" fmla="*/ 479166 h 4347959"/>
              <a:gd name="connsiteX21" fmla="*/ 871072 w 9144000"/>
              <a:gd name="connsiteY21" fmla="*/ 980093 h 4347959"/>
              <a:gd name="connsiteX22" fmla="*/ 665468 w 9144000"/>
              <a:gd name="connsiteY22" fmla="*/ 1236718 h 4347959"/>
              <a:gd name="connsiteX23" fmla="*/ 585037 w 9144000"/>
              <a:gd name="connsiteY23" fmla="*/ 1223324 h 4347959"/>
              <a:gd name="connsiteX24" fmla="*/ 704884 w 9144000"/>
              <a:gd name="connsiteY24" fmla="*/ 1260023 h 4347959"/>
              <a:gd name="connsiteX25" fmla="*/ 917413 w 9144000"/>
              <a:gd name="connsiteY25" fmla="*/ 988933 h 4347959"/>
              <a:gd name="connsiteX26" fmla="*/ 0 w 9144000"/>
              <a:gd name="connsiteY26" fmla="*/ 0 h 4347959"/>
              <a:gd name="connsiteX27" fmla="*/ 9144000 w 9144000"/>
              <a:gd name="connsiteY27" fmla="*/ 0 h 4347959"/>
              <a:gd name="connsiteX28" fmla="*/ 9144000 w 9144000"/>
              <a:gd name="connsiteY28" fmla="*/ 2422533 h 4347959"/>
              <a:gd name="connsiteX29" fmla="*/ 9144000 w 9144000"/>
              <a:gd name="connsiteY29" fmla="*/ 2477778 h 4347959"/>
              <a:gd name="connsiteX30" fmla="*/ 9144000 w 9144000"/>
              <a:gd name="connsiteY30" fmla="*/ 4347959 h 4347959"/>
              <a:gd name="connsiteX31" fmla="*/ 6596284 w 9144000"/>
              <a:gd name="connsiteY31" fmla="*/ 4347959 h 4347959"/>
              <a:gd name="connsiteX32" fmla="*/ 6866309 w 9144000"/>
              <a:gd name="connsiteY32" fmla="*/ 3855272 h 4347959"/>
              <a:gd name="connsiteX33" fmla="*/ 4635550 w 9144000"/>
              <a:gd name="connsiteY33" fmla="*/ 3855272 h 4347959"/>
              <a:gd name="connsiteX34" fmla="*/ 2230759 w 9144000"/>
              <a:gd name="connsiteY34" fmla="*/ 3855272 h 4347959"/>
              <a:gd name="connsiteX35" fmla="*/ 0 w 9144000"/>
              <a:gd name="connsiteY35" fmla="*/ 3855272 h 4347959"/>
              <a:gd name="connsiteX36" fmla="*/ 0 w 9144000"/>
              <a:gd name="connsiteY36" fmla="*/ 2477778 h 4347959"/>
              <a:gd name="connsiteX37" fmla="*/ 0 w 9144000"/>
              <a:gd name="connsiteY37" fmla="*/ 2422533 h 4347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9144000" h="4347959">
                <a:moveTo>
                  <a:pt x="653749" y="573726"/>
                </a:moveTo>
                <a:lnTo>
                  <a:pt x="457200" y="662929"/>
                </a:lnTo>
                <a:lnTo>
                  <a:pt x="457200" y="1003131"/>
                </a:lnTo>
                <a:cubicBezTo>
                  <a:pt x="457200" y="1067957"/>
                  <a:pt x="497682" y="1111620"/>
                  <a:pt x="557872" y="1111620"/>
                </a:cubicBezTo>
                <a:cubicBezTo>
                  <a:pt x="616996" y="1111352"/>
                  <a:pt x="653749" y="1067421"/>
                  <a:pt x="653749" y="992951"/>
                </a:cubicBezTo>
                <a:close/>
                <a:moveTo>
                  <a:pt x="740039" y="534884"/>
                </a:moveTo>
                <a:lnTo>
                  <a:pt x="695296" y="556314"/>
                </a:lnTo>
                <a:lnTo>
                  <a:pt x="695296" y="980897"/>
                </a:lnTo>
                <a:cubicBezTo>
                  <a:pt x="695296" y="1095548"/>
                  <a:pt x="646825" y="1138944"/>
                  <a:pt x="567459" y="1138944"/>
                </a:cubicBezTo>
                <a:cubicBezTo>
                  <a:pt x="547751" y="1138944"/>
                  <a:pt x="524847" y="1134390"/>
                  <a:pt x="500345" y="1126889"/>
                </a:cubicBezTo>
                <a:cubicBezTo>
                  <a:pt x="529108" y="1148855"/>
                  <a:pt x="562399" y="1161177"/>
                  <a:pt x="597554" y="1161177"/>
                </a:cubicBezTo>
                <a:cubicBezTo>
                  <a:pt x="681447" y="1161177"/>
                  <a:pt x="740039" y="1102780"/>
                  <a:pt x="740039" y="974200"/>
                </a:cubicBezTo>
                <a:close/>
                <a:moveTo>
                  <a:pt x="827927" y="496310"/>
                </a:moveTo>
                <a:lnTo>
                  <a:pt x="782652" y="517740"/>
                </a:lnTo>
                <a:lnTo>
                  <a:pt x="782652" y="978486"/>
                </a:lnTo>
                <a:cubicBezTo>
                  <a:pt x="782652" y="1123675"/>
                  <a:pt x="714472" y="1187965"/>
                  <a:pt x="612735" y="1187965"/>
                </a:cubicBezTo>
                <a:cubicBezTo>
                  <a:pt x="588233" y="1187965"/>
                  <a:pt x="560269" y="1181804"/>
                  <a:pt x="532304" y="1172428"/>
                </a:cubicBezTo>
                <a:cubicBezTo>
                  <a:pt x="565861" y="1197073"/>
                  <a:pt x="605811" y="1212074"/>
                  <a:pt x="644694" y="1212074"/>
                </a:cubicBezTo>
                <a:cubicBezTo>
                  <a:pt x="751225" y="1212074"/>
                  <a:pt x="827927" y="1134390"/>
                  <a:pt x="827927" y="982236"/>
                </a:cubicBezTo>
                <a:close/>
                <a:moveTo>
                  <a:pt x="917413" y="457200"/>
                </a:moveTo>
                <a:lnTo>
                  <a:pt x="871072" y="479166"/>
                </a:lnTo>
                <a:lnTo>
                  <a:pt x="871072" y="980093"/>
                </a:lnTo>
                <a:cubicBezTo>
                  <a:pt x="871072" y="1148319"/>
                  <a:pt x="786647" y="1236718"/>
                  <a:pt x="665468" y="1236718"/>
                </a:cubicBezTo>
                <a:cubicBezTo>
                  <a:pt x="636971" y="1236718"/>
                  <a:pt x="610338" y="1231896"/>
                  <a:pt x="585037" y="1223324"/>
                </a:cubicBezTo>
                <a:cubicBezTo>
                  <a:pt x="620991" y="1246897"/>
                  <a:pt x="661739" y="1260291"/>
                  <a:pt x="704884" y="1260023"/>
                </a:cubicBezTo>
                <a:cubicBezTo>
                  <a:pt x="829525" y="1260023"/>
                  <a:pt x="917413" y="1160374"/>
                  <a:pt x="917413" y="988933"/>
                </a:cubicBez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2422533"/>
                </a:lnTo>
                <a:lnTo>
                  <a:pt x="9144000" y="2477778"/>
                </a:lnTo>
                <a:lnTo>
                  <a:pt x="9144000" y="4347959"/>
                </a:lnTo>
                <a:lnTo>
                  <a:pt x="6596284" y="4347959"/>
                </a:lnTo>
                <a:lnTo>
                  <a:pt x="6866309" y="3855272"/>
                </a:lnTo>
                <a:lnTo>
                  <a:pt x="4635550" y="3855272"/>
                </a:lnTo>
                <a:lnTo>
                  <a:pt x="2230759" y="3855272"/>
                </a:lnTo>
                <a:lnTo>
                  <a:pt x="0" y="3855272"/>
                </a:lnTo>
                <a:lnTo>
                  <a:pt x="0" y="2477778"/>
                </a:lnTo>
                <a:lnTo>
                  <a:pt x="0" y="242253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3181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bleed image dark backgroun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6B73010-DCFF-9A4A-971B-E9F09C5334B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0F9BDA0-AF0E-4BA8-B742-3B9C92A3E6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4D2472-4EE6-C448-9F15-8C75193DA9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846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A9EF4F-6259-1F48-B4C6-6A4F79CE19BF}"/>
              </a:ext>
            </a:extLst>
          </p:cNvPr>
          <p:cNvSpPr txBox="1"/>
          <p:nvPr userDrawn="1"/>
        </p:nvSpPr>
        <p:spPr>
          <a:xfrm>
            <a:off x="1097280" y="6340470"/>
            <a:ext cx="394294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2020 United HealthCare Services, Inc. All rights reserved.</a:t>
            </a:r>
          </a:p>
        </p:txBody>
      </p:sp>
      <p:sp>
        <p:nvSpPr>
          <p:cNvPr id="9" name="Graphic 8">
            <a:extLst>
              <a:ext uri="{FF2B5EF4-FFF2-40B4-BE49-F238E27FC236}">
                <a16:creationId xmlns:a16="http://schemas.microsoft.com/office/drawing/2014/main" id="{1B9E6E86-CDD4-9947-83E0-AD8BE69A7155}"/>
              </a:ext>
            </a:extLst>
          </p:cNvPr>
          <p:cNvSpPr/>
          <p:nvPr userDrawn="1"/>
        </p:nvSpPr>
        <p:spPr>
          <a:xfrm>
            <a:off x="609602" y="6252672"/>
            <a:ext cx="177533" cy="232276"/>
          </a:xfrm>
          <a:custGeom>
            <a:avLst/>
            <a:gdLst>
              <a:gd name="connsiteX0" fmla="*/ 127837 w 460213"/>
              <a:gd name="connsiteY0" fmla="*/ 766124 h 802827"/>
              <a:gd name="connsiteX1" fmla="*/ 127837 w 460213"/>
              <a:gd name="connsiteY1" fmla="*/ 766124 h 802827"/>
              <a:gd name="connsiteX2" fmla="*/ 208268 w 460213"/>
              <a:gd name="connsiteY2" fmla="*/ 779518 h 802827"/>
              <a:gd name="connsiteX3" fmla="*/ 413872 w 460213"/>
              <a:gd name="connsiteY3" fmla="*/ 522893 h 802827"/>
              <a:gd name="connsiteX4" fmla="*/ 413872 w 460213"/>
              <a:gd name="connsiteY4" fmla="*/ 21966 h 802827"/>
              <a:gd name="connsiteX5" fmla="*/ 460213 w 460213"/>
              <a:gd name="connsiteY5" fmla="*/ 0 h 802827"/>
              <a:gd name="connsiteX6" fmla="*/ 460213 w 460213"/>
              <a:gd name="connsiteY6" fmla="*/ 531733 h 802827"/>
              <a:gd name="connsiteX7" fmla="*/ 247684 w 460213"/>
              <a:gd name="connsiteY7" fmla="*/ 802823 h 802827"/>
              <a:gd name="connsiteX8" fmla="*/ 127837 w 460213"/>
              <a:gd name="connsiteY8" fmla="*/ 766124 h 802827"/>
              <a:gd name="connsiteX9" fmla="*/ 75104 w 460213"/>
              <a:gd name="connsiteY9" fmla="*/ 715228 h 802827"/>
              <a:gd name="connsiteX10" fmla="*/ 75104 w 460213"/>
              <a:gd name="connsiteY10" fmla="*/ 715228 h 802827"/>
              <a:gd name="connsiteX11" fmla="*/ 155535 w 460213"/>
              <a:gd name="connsiteY11" fmla="*/ 730765 h 802827"/>
              <a:gd name="connsiteX12" fmla="*/ 325452 w 460213"/>
              <a:gd name="connsiteY12" fmla="*/ 521286 h 802827"/>
              <a:gd name="connsiteX13" fmla="*/ 325452 w 460213"/>
              <a:gd name="connsiteY13" fmla="*/ 60540 h 802827"/>
              <a:gd name="connsiteX14" fmla="*/ 370727 w 460213"/>
              <a:gd name="connsiteY14" fmla="*/ 39110 h 802827"/>
              <a:gd name="connsiteX15" fmla="*/ 370727 w 460213"/>
              <a:gd name="connsiteY15" fmla="*/ 525036 h 802827"/>
              <a:gd name="connsiteX16" fmla="*/ 187494 w 460213"/>
              <a:gd name="connsiteY16" fmla="*/ 754874 h 802827"/>
              <a:gd name="connsiteX17" fmla="*/ 75104 w 460213"/>
              <a:gd name="connsiteY17" fmla="*/ 715228 h 802827"/>
              <a:gd name="connsiteX18" fmla="*/ 43145 w 460213"/>
              <a:gd name="connsiteY18" fmla="*/ 669689 h 802827"/>
              <a:gd name="connsiteX19" fmla="*/ 43145 w 460213"/>
              <a:gd name="connsiteY19" fmla="*/ 669689 h 802827"/>
              <a:gd name="connsiteX20" fmla="*/ 110259 w 460213"/>
              <a:gd name="connsiteY20" fmla="*/ 681744 h 802827"/>
              <a:gd name="connsiteX21" fmla="*/ 238096 w 460213"/>
              <a:gd name="connsiteY21" fmla="*/ 523697 h 802827"/>
              <a:gd name="connsiteX22" fmla="*/ 238096 w 460213"/>
              <a:gd name="connsiteY22" fmla="*/ 99114 h 802827"/>
              <a:gd name="connsiteX23" fmla="*/ 282839 w 460213"/>
              <a:gd name="connsiteY23" fmla="*/ 77684 h 802827"/>
              <a:gd name="connsiteX24" fmla="*/ 282839 w 460213"/>
              <a:gd name="connsiteY24" fmla="*/ 517000 h 802827"/>
              <a:gd name="connsiteX25" fmla="*/ 140354 w 460213"/>
              <a:gd name="connsiteY25" fmla="*/ 703977 h 802827"/>
              <a:gd name="connsiteX26" fmla="*/ 43145 w 460213"/>
              <a:gd name="connsiteY26" fmla="*/ 669689 h 802827"/>
              <a:gd name="connsiteX27" fmla="*/ 196549 w 460213"/>
              <a:gd name="connsiteY27" fmla="*/ 535751 h 802827"/>
              <a:gd name="connsiteX28" fmla="*/ 196549 w 460213"/>
              <a:gd name="connsiteY28" fmla="*/ 116526 h 802827"/>
              <a:gd name="connsiteX29" fmla="*/ 0 w 460213"/>
              <a:gd name="connsiteY29" fmla="*/ 205729 h 802827"/>
              <a:gd name="connsiteX30" fmla="*/ 0 w 460213"/>
              <a:gd name="connsiteY30" fmla="*/ 545931 h 802827"/>
              <a:gd name="connsiteX31" fmla="*/ 100672 w 460213"/>
              <a:gd name="connsiteY31" fmla="*/ 654420 h 802827"/>
              <a:gd name="connsiteX32" fmla="*/ 196549 w 460213"/>
              <a:gd name="connsiteY32" fmla="*/ 535751 h 80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60213" h="802827">
                <a:moveTo>
                  <a:pt x="127837" y="766124"/>
                </a:moveTo>
                <a:lnTo>
                  <a:pt x="127837" y="766124"/>
                </a:lnTo>
                <a:cubicBezTo>
                  <a:pt x="153138" y="774696"/>
                  <a:pt x="179771" y="779518"/>
                  <a:pt x="208268" y="779518"/>
                </a:cubicBezTo>
                <a:cubicBezTo>
                  <a:pt x="329447" y="779518"/>
                  <a:pt x="413872" y="691119"/>
                  <a:pt x="413872" y="522893"/>
                </a:cubicBezTo>
                <a:lnTo>
                  <a:pt x="413872" y="21966"/>
                </a:lnTo>
                <a:lnTo>
                  <a:pt x="460213" y="0"/>
                </a:lnTo>
                <a:lnTo>
                  <a:pt x="460213" y="531733"/>
                </a:lnTo>
                <a:cubicBezTo>
                  <a:pt x="460213" y="703174"/>
                  <a:pt x="372325" y="802823"/>
                  <a:pt x="247684" y="802823"/>
                </a:cubicBezTo>
                <a:cubicBezTo>
                  <a:pt x="204539" y="803091"/>
                  <a:pt x="163791" y="789697"/>
                  <a:pt x="127837" y="766124"/>
                </a:cubicBezTo>
                <a:close/>
                <a:moveTo>
                  <a:pt x="75104" y="715228"/>
                </a:moveTo>
                <a:lnTo>
                  <a:pt x="75104" y="715228"/>
                </a:lnTo>
                <a:cubicBezTo>
                  <a:pt x="103069" y="724604"/>
                  <a:pt x="131033" y="730765"/>
                  <a:pt x="155535" y="730765"/>
                </a:cubicBezTo>
                <a:cubicBezTo>
                  <a:pt x="257272" y="730765"/>
                  <a:pt x="325452" y="666475"/>
                  <a:pt x="325452" y="521286"/>
                </a:cubicBezTo>
                <a:lnTo>
                  <a:pt x="325452" y="60540"/>
                </a:lnTo>
                <a:lnTo>
                  <a:pt x="370727" y="39110"/>
                </a:lnTo>
                <a:lnTo>
                  <a:pt x="370727" y="525036"/>
                </a:lnTo>
                <a:cubicBezTo>
                  <a:pt x="370727" y="677190"/>
                  <a:pt x="294025" y="754874"/>
                  <a:pt x="187494" y="754874"/>
                </a:cubicBezTo>
                <a:cubicBezTo>
                  <a:pt x="148611" y="754874"/>
                  <a:pt x="108661" y="739873"/>
                  <a:pt x="75104" y="715228"/>
                </a:cubicBezTo>
                <a:close/>
                <a:moveTo>
                  <a:pt x="43145" y="669689"/>
                </a:moveTo>
                <a:lnTo>
                  <a:pt x="43145" y="669689"/>
                </a:lnTo>
                <a:cubicBezTo>
                  <a:pt x="67647" y="677190"/>
                  <a:pt x="90551" y="681744"/>
                  <a:pt x="110259" y="681744"/>
                </a:cubicBezTo>
                <a:cubicBezTo>
                  <a:pt x="189625" y="681744"/>
                  <a:pt x="238096" y="638348"/>
                  <a:pt x="238096" y="523697"/>
                </a:cubicBezTo>
                <a:lnTo>
                  <a:pt x="238096" y="99114"/>
                </a:lnTo>
                <a:lnTo>
                  <a:pt x="282839" y="77684"/>
                </a:lnTo>
                <a:lnTo>
                  <a:pt x="282839" y="517000"/>
                </a:lnTo>
                <a:cubicBezTo>
                  <a:pt x="282839" y="645580"/>
                  <a:pt x="224247" y="703977"/>
                  <a:pt x="140354" y="703977"/>
                </a:cubicBezTo>
                <a:cubicBezTo>
                  <a:pt x="105199" y="703977"/>
                  <a:pt x="71908" y="691655"/>
                  <a:pt x="43145" y="669689"/>
                </a:cubicBezTo>
                <a:close/>
                <a:moveTo>
                  <a:pt x="196549" y="535751"/>
                </a:moveTo>
                <a:lnTo>
                  <a:pt x="196549" y="116526"/>
                </a:lnTo>
                <a:lnTo>
                  <a:pt x="0" y="205729"/>
                </a:lnTo>
                <a:lnTo>
                  <a:pt x="0" y="545931"/>
                </a:lnTo>
                <a:cubicBezTo>
                  <a:pt x="0" y="610757"/>
                  <a:pt x="40482" y="654420"/>
                  <a:pt x="100672" y="654420"/>
                </a:cubicBezTo>
                <a:cubicBezTo>
                  <a:pt x="159796" y="654152"/>
                  <a:pt x="196549" y="610221"/>
                  <a:pt x="196549" y="535751"/>
                </a:cubicBezTo>
                <a:close/>
              </a:path>
            </a:pathLst>
          </a:custGeom>
          <a:solidFill>
            <a:schemeClr val="bg1"/>
          </a:solidFill>
          <a:ln w="264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04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5133" y="1371600"/>
            <a:ext cx="10727267" cy="4800600"/>
          </a:xfrm>
        </p:spPr>
        <p:txBody>
          <a:bodyPr>
            <a:noAutofit/>
          </a:bodyPr>
          <a:lstStyle>
            <a:lvl2pPr marL="342900" indent="-152400">
              <a:buFont typeface="Arial" panose="020B0604020202020204" pitchFamily="34" charset="0"/>
              <a:buChar char="-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DA0-AF0E-4BA8-B742-3B9C92A3E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3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#3 – light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5B8625B6-1480-F74E-8480-E54F05C04A1E}"/>
              </a:ext>
            </a:extLst>
          </p:cNvPr>
          <p:cNvSpPr/>
          <p:nvPr userDrawn="1"/>
        </p:nvSpPr>
        <p:spPr>
          <a:xfrm>
            <a:off x="266010" y="343597"/>
            <a:ext cx="1429791" cy="177338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539A4D35-6931-4846-8142-F3C6A4884AC0}"/>
              </a:ext>
            </a:extLst>
          </p:cNvPr>
          <p:cNvSpPr/>
          <p:nvPr userDrawn="1"/>
        </p:nvSpPr>
        <p:spPr>
          <a:xfrm>
            <a:off x="-31045" y="3489649"/>
            <a:ext cx="9365060" cy="1412618"/>
          </a:xfrm>
          <a:custGeom>
            <a:avLst/>
            <a:gdLst>
              <a:gd name="connsiteX0" fmla="*/ 0 w 7023794"/>
              <a:gd name="connsiteY0" fmla="*/ 0 h 1406566"/>
              <a:gd name="connsiteX1" fmla="*/ 7023794 w 7023794"/>
              <a:gd name="connsiteY1" fmla="*/ 0 h 1406566"/>
              <a:gd name="connsiteX2" fmla="*/ 6252903 w 7023794"/>
              <a:gd name="connsiteY2" fmla="*/ 1406566 h 1406566"/>
              <a:gd name="connsiteX3" fmla="*/ 0 w 7023794"/>
              <a:gd name="connsiteY3" fmla="*/ 1406566 h 1406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23794" h="1406566">
                <a:moveTo>
                  <a:pt x="0" y="0"/>
                </a:moveTo>
                <a:lnTo>
                  <a:pt x="7023794" y="0"/>
                </a:lnTo>
                <a:lnTo>
                  <a:pt x="6252903" y="1406566"/>
                </a:lnTo>
                <a:lnTo>
                  <a:pt x="0" y="14065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65152D-294A-CB4D-A24A-4F357E1ABC0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461" y="3489649"/>
            <a:ext cx="7891553" cy="1362788"/>
          </a:xfrm>
        </p:spPr>
        <p:txBody>
          <a:bodyPr rIns="0" anchor="ctr" anchorCtr="0">
            <a:noAutofit/>
          </a:bodyPr>
          <a:lstStyle>
            <a:lvl1pPr algn="l">
              <a:lnSpc>
                <a:spcPct val="100000"/>
              </a:lnSpc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Two-line title slide with light photo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BACBDA-5A3D-3241-B917-E2149A7F0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6461" y="5028259"/>
            <a:ext cx="7891553" cy="428635"/>
          </a:xfrm>
        </p:spPr>
        <p:txBody>
          <a:bodyPr rIns="0">
            <a:noAutofit/>
          </a:bodyPr>
          <a:lstStyle>
            <a:lvl1pPr marL="0" indent="0" algn="l">
              <a:buNone/>
              <a:defRPr sz="1400">
                <a:solidFill>
                  <a:schemeClr val="accent1"/>
                </a:solidFill>
              </a:defRPr>
            </a:lvl1pPr>
            <a:lvl2pPr marL="342875" indent="0" algn="ctr">
              <a:buNone/>
              <a:defRPr sz="1500"/>
            </a:lvl2pPr>
            <a:lvl3pPr marL="685750" indent="0" algn="ctr">
              <a:buNone/>
              <a:defRPr sz="1351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2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B11AB8-EAC3-A64E-8232-B09EC712489C}"/>
              </a:ext>
            </a:extLst>
          </p:cNvPr>
          <p:cNvSpPr/>
          <p:nvPr userDrawn="1"/>
        </p:nvSpPr>
        <p:spPr>
          <a:xfrm>
            <a:off x="432264" y="6138955"/>
            <a:ext cx="11191297" cy="536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B4250A-775D-EF48-A209-44384C0A5ECC}"/>
              </a:ext>
            </a:extLst>
          </p:cNvPr>
          <p:cNvSpPr/>
          <p:nvPr userDrawn="1"/>
        </p:nvSpPr>
        <p:spPr>
          <a:xfrm>
            <a:off x="7655710" y="6321552"/>
            <a:ext cx="3926703" cy="536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75B10A8E-ECF9-C74E-B7FD-3BDFE907785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94105" y="6083711"/>
            <a:ext cx="3009900" cy="270245"/>
          </a:xfrm>
        </p:spPr>
        <p:txBody>
          <a:bodyPr/>
          <a:lstStyle>
            <a:lvl1pPr marL="0" indent="0">
              <a:buNone/>
              <a:defRPr sz="1000" b="0"/>
            </a:lvl1pPr>
            <a:lvl2pPr marL="88894" indent="0">
              <a:buNone/>
              <a:defRPr/>
            </a:lvl2pPr>
          </a:lstStyle>
          <a:p>
            <a:pPr lvl="0"/>
            <a:r>
              <a:rPr lang="en-US"/>
              <a:t>Click to edit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C2A1DD3A-7E02-0244-AF7A-AC87CF0C4F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74336" y="5838127"/>
            <a:ext cx="1549225" cy="402336"/>
          </a:xfrm>
          <a:prstGeom prst="rect">
            <a:avLst/>
          </a:prstGeom>
        </p:spPr>
      </p:pic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B52B8892-1485-D74E-AFA3-CF4140D743F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4328140"/>
          </a:xfrm>
          <a:custGeom>
            <a:avLst/>
            <a:gdLst>
              <a:gd name="connsiteX0" fmla="*/ 653749 w 9144000"/>
              <a:gd name="connsiteY0" fmla="*/ 573726 h 4328140"/>
              <a:gd name="connsiteX1" fmla="*/ 457200 w 9144000"/>
              <a:gd name="connsiteY1" fmla="*/ 662929 h 4328140"/>
              <a:gd name="connsiteX2" fmla="*/ 457200 w 9144000"/>
              <a:gd name="connsiteY2" fmla="*/ 1003131 h 4328140"/>
              <a:gd name="connsiteX3" fmla="*/ 557872 w 9144000"/>
              <a:gd name="connsiteY3" fmla="*/ 1111620 h 4328140"/>
              <a:gd name="connsiteX4" fmla="*/ 653749 w 9144000"/>
              <a:gd name="connsiteY4" fmla="*/ 992951 h 4328140"/>
              <a:gd name="connsiteX5" fmla="*/ 740039 w 9144000"/>
              <a:gd name="connsiteY5" fmla="*/ 534884 h 4328140"/>
              <a:gd name="connsiteX6" fmla="*/ 695296 w 9144000"/>
              <a:gd name="connsiteY6" fmla="*/ 556314 h 4328140"/>
              <a:gd name="connsiteX7" fmla="*/ 695296 w 9144000"/>
              <a:gd name="connsiteY7" fmla="*/ 980897 h 4328140"/>
              <a:gd name="connsiteX8" fmla="*/ 567459 w 9144000"/>
              <a:gd name="connsiteY8" fmla="*/ 1138944 h 4328140"/>
              <a:gd name="connsiteX9" fmla="*/ 500345 w 9144000"/>
              <a:gd name="connsiteY9" fmla="*/ 1126889 h 4328140"/>
              <a:gd name="connsiteX10" fmla="*/ 597554 w 9144000"/>
              <a:gd name="connsiteY10" fmla="*/ 1161177 h 4328140"/>
              <a:gd name="connsiteX11" fmla="*/ 740039 w 9144000"/>
              <a:gd name="connsiteY11" fmla="*/ 974200 h 4328140"/>
              <a:gd name="connsiteX12" fmla="*/ 827927 w 9144000"/>
              <a:gd name="connsiteY12" fmla="*/ 496310 h 4328140"/>
              <a:gd name="connsiteX13" fmla="*/ 782652 w 9144000"/>
              <a:gd name="connsiteY13" fmla="*/ 517740 h 4328140"/>
              <a:gd name="connsiteX14" fmla="*/ 782652 w 9144000"/>
              <a:gd name="connsiteY14" fmla="*/ 978486 h 4328140"/>
              <a:gd name="connsiteX15" fmla="*/ 612735 w 9144000"/>
              <a:gd name="connsiteY15" fmla="*/ 1187965 h 4328140"/>
              <a:gd name="connsiteX16" fmla="*/ 532304 w 9144000"/>
              <a:gd name="connsiteY16" fmla="*/ 1172428 h 4328140"/>
              <a:gd name="connsiteX17" fmla="*/ 644694 w 9144000"/>
              <a:gd name="connsiteY17" fmla="*/ 1212074 h 4328140"/>
              <a:gd name="connsiteX18" fmla="*/ 827927 w 9144000"/>
              <a:gd name="connsiteY18" fmla="*/ 982236 h 4328140"/>
              <a:gd name="connsiteX19" fmla="*/ 917413 w 9144000"/>
              <a:gd name="connsiteY19" fmla="*/ 457200 h 4328140"/>
              <a:gd name="connsiteX20" fmla="*/ 871072 w 9144000"/>
              <a:gd name="connsiteY20" fmla="*/ 479166 h 4328140"/>
              <a:gd name="connsiteX21" fmla="*/ 871072 w 9144000"/>
              <a:gd name="connsiteY21" fmla="*/ 980093 h 4328140"/>
              <a:gd name="connsiteX22" fmla="*/ 665468 w 9144000"/>
              <a:gd name="connsiteY22" fmla="*/ 1236718 h 4328140"/>
              <a:gd name="connsiteX23" fmla="*/ 585037 w 9144000"/>
              <a:gd name="connsiteY23" fmla="*/ 1223324 h 4328140"/>
              <a:gd name="connsiteX24" fmla="*/ 704884 w 9144000"/>
              <a:gd name="connsiteY24" fmla="*/ 1260023 h 4328140"/>
              <a:gd name="connsiteX25" fmla="*/ 917413 w 9144000"/>
              <a:gd name="connsiteY25" fmla="*/ 988933 h 4328140"/>
              <a:gd name="connsiteX26" fmla="*/ 0 w 9144000"/>
              <a:gd name="connsiteY26" fmla="*/ 0 h 4328140"/>
              <a:gd name="connsiteX27" fmla="*/ 9144000 w 9144000"/>
              <a:gd name="connsiteY27" fmla="*/ 0 h 4328140"/>
              <a:gd name="connsiteX28" fmla="*/ 9144000 w 9144000"/>
              <a:gd name="connsiteY28" fmla="*/ 2323138 h 4328140"/>
              <a:gd name="connsiteX29" fmla="*/ 9144000 w 9144000"/>
              <a:gd name="connsiteY29" fmla="*/ 2425959 h 4328140"/>
              <a:gd name="connsiteX30" fmla="*/ 9144000 w 9144000"/>
              <a:gd name="connsiteY30" fmla="*/ 4328140 h 4328140"/>
              <a:gd name="connsiteX31" fmla="*/ 6537139 w 9144000"/>
              <a:gd name="connsiteY31" fmla="*/ 4328140 h 4328140"/>
              <a:gd name="connsiteX32" fmla="*/ 6994964 w 9144000"/>
              <a:gd name="connsiteY32" fmla="*/ 3492793 h 4328140"/>
              <a:gd name="connsiteX33" fmla="*/ 0 w 9144000"/>
              <a:gd name="connsiteY33" fmla="*/ 3492793 h 4328140"/>
              <a:gd name="connsiteX34" fmla="*/ 0 w 9144000"/>
              <a:gd name="connsiteY34" fmla="*/ 2425959 h 4328140"/>
              <a:gd name="connsiteX35" fmla="*/ 0 w 9144000"/>
              <a:gd name="connsiteY35" fmla="*/ 2323138 h 4328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9144000" h="4328140">
                <a:moveTo>
                  <a:pt x="653749" y="573726"/>
                </a:moveTo>
                <a:lnTo>
                  <a:pt x="457200" y="662929"/>
                </a:lnTo>
                <a:lnTo>
                  <a:pt x="457200" y="1003131"/>
                </a:lnTo>
                <a:cubicBezTo>
                  <a:pt x="457200" y="1067957"/>
                  <a:pt x="497682" y="1111620"/>
                  <a:pt x="557872" y="1111620"/>
                </a:cubicBezTo>
                <a:cubicBezTo>
                  <a:pt x="616996" y="1111352"/>
                  <a:pt x="653749" y="1067421"/>
                  <a:pt x="653749" y="992951"/>
                </a:cubicBezTo>
                <a:close/>
                <a:moveTo>
                  <a:pt x="740039" y="534884"/>
                </a:moveTo>
                <a:lnTo>
                  <a:pt x="695296" y="556314"/>
                </a:lnTo>
                <a:lnTo>
                  <a:pt x="695296" y="980897"/>
                </a:lnTo>
                <a:cubicBezTo>
                  <a:pt x="695296" y="1095548"/>
                  <a:pt x="646825" y="1138944"/>
                  <a:pt x="567459" y="1138944"/>
                </a:cubicBezTo>
                <a:cubicBezTo>
                  <a:pt x="547751" y="1138944"/>
                  <a:pt x="524847" y="1134390"/>
                  <a:pt x="500345" y="1126889"/>
                </a:cubicBezTo>
                <a:cubicBezTo>
                  <a:pt x="529108" y="1148855"/>
                  <a:pt x="562399" y="1161177"/>
                  <a:pt x="597554" y="1161177"/>
                </a:cubicBezTo>
                <a:cubicBezTo>
                  <a:pt x="681447" y="1161177"/>
                  <a:pt x="740039" y="1102780"/>
                  <a:pt x="740039" y="974200"/>
                </a:cubicBezTo>
                <a:close/>
                <a:moveTo>
                  <a:pt x="827927" y="496310"/>
                </a:moveTo>
                <a:lnTo>
                  <a:pt x="782652" y="517740"/>
                </a:lnTo>
                <a:lnTo>
                  <a:pt x="782652" y="978486"/>
                </a:lnTo>
                <a:cubicBezTo>
                  <a:pt x="782652" y="1123675"/>
                  <a:pt x="714472" y="1187965"/>
                  <a:pt x="612735" y="1187965"/>
                </a:cubicBezTo>
                <a:cubicBezTo>
                  <a:pt x="588233" y="1187965"/>
                  <a:pt x="560269" y="1181804"/>
                  <a:pt x="532304" y="1172428"/>
                </a:cubicBezTo>
                <a:cubicBezTo>
                  <a:pt x="565861" y="1197073"/>
                  <a:pt x="605811" y="1212074"/>
                  <a:pt x="644694" y="1212074"/>
                </a:cubicBezTo>
                <a:cubicBezTo>
                  <a:pt x="751225" y="1212074"/>
                  <a:pt x="827927" y="1134390"/>
                  <a:pt x="827927" y="982236"/>
                </a:cubicBezTo>
                <a:close/>
                <a:moveTo>
                  <a:pt x="917413" y="457200"/>
                </a:moveTo>
                <a:lnTo>
                  <a:pt x="871072" y="479166"/>
                </a:lnTo>
                <a:lnTo>
                  <a:pt x="871072" y="980093"/>
                </a:lnTo>
                <a:cubicBezTo>
                  <a:pt x="871072" y="1148319"/>
                  <a:pt x="786647" y="1236718"/>
                  <a:pt x="665468" y="1236718"/>
                </a:cubicBezTo>
                <a:cubicBezTo>
                  <a:pt x="636971" y="1236718"/>
                  <a:pt x="610338" y="1231896"/>
                  <a:pt x="585037" y="1223324"/>
                </a:cubicBezTo>
                <a:cubicBezTo>
                  <a:pt x="620991" y="1246897"/>
                  <a:pt x="661739" y="1260291"/>
                  <a:pt x="704884" y="1260023"/>
                </a:cubicBezTo>
                <a:cubicBezTo>
                  <a:pt x="829525" y="1260023"/>
                  <a:pt x="917413" y="1160374"/>
                  <a:pt x="917413" y="988933"/>
                </a:cubicBez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2323138"/>
                </a:lnTo>
                <a:lnTo>
                  <a:pt x="9144000" y="2425959"/>
                </a:lnTo>
                <a:lnTo>
                  <a:pt x="9144000" y="4328140"/>
                </a:lnTo>
                <a:lnTo>
                  <a:pt x="6537139" y="4328140"/>
                </a:lnTo>
                <a:lnTo>
                  <a:pt x="6994964" y="3492793"/>
                </a:lnTo>
                <a:lnTo>
                  <a:pt x="0" y="3492793"/>
                </a:lnTo>
                <a:lnTo>
                  <a:pt x="0" y="2425959"/>
                </a:lnTo>
                <a:lnTo>
                  <a:pt x="0" y="2323138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254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#3 – dark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5B8625B6-1480-F74E-8480-E54F05C04A1E}"/>
              </a:ext>
            </a:extLst>
          </p:cNvPr>
          <p:cNvSpPr/>
          <p:nvPr userDrawn="1"/>
        </p:nvSpPr>
        <p:spPr>
          <a:xfrm>
            <a:off x="266010" y="343597"/>
            <a:ext cx="1429791" cy="17733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9C58A3EB-27BC-514E-9F05-03E18670B808}"/>
              </a:ext>
            </a:extLst>
          </p:cNvPr>
          <p:cNvSpPr/>
          <p:nvPr userDrawn="1"/>
        </p:nvSpPr>
        <p:spPr>
          <a:xfrm>
            <a:off x="-32455" y="3492500"/>
            <a:ext cx="9365060" cy="1406014"/>
          </a:xfrm>
          <a:custGeom>
            <a:avLst/>
            <a:gdLst>
              <a:gd name="connsiteX0" fmla="*/ 0 w 7023794"/>
              <a:gd name="connsiteY0" fmla="*/ 0 h 1406566"/>
              <a:gd name="connsiteX1" fmla="*/ 7023794 w 7023794"/>
              <a:gd name="connsiteY1" fmla="*/ 0 h 1406566"/>
              <a:gd name="connsiteX2" fmla="*/ 6252903 w 7023794"/>
              <a:gd name="connsiteY2" fmla="*/ 1406566 h 1406566"/>
              <a:gd name="connsiteX3" fmla="*/ 0 w 7023794"/>
              <a:gd name="connsiteY3" fmla="*/ 1406566 h 1406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23794" h="1406566">
                <a:moveTo>
                  <a:pt x="0" y="0"/>
                </a:moveTo>
                <a:lnTo>
                  <a:pt x="7023794" y="0"/>
                </a:lnTo>
                <a:lnTo>
                  <a:pt x="6252903" y="1406566"/>
                </a:lnTo>
                <a:lnTo>
                  <a:pt x="0" y="14065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65152D-294A-CB4D-A24A-4F357E1ABC0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461" y="3497036"/>
            <a:ext cx="7891553" cy="1348014"/>
          </a:xfrm>
        </p:spPr>
        <p:txBody>
          <a:bodyPr rIns="0" anchor="ctr" anchorCtr="0">
            <a:noAutofit/>
          </a:bodyPr>
          <a:lstStyle>
            <a:lvl1pPr algn="l">
              <a:lnSpc>
                <a:spcPct val="100000"/>
              </a:lnSpc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Two-line title slide with dark photo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BACBDA-5A3D-3241-B917-E2149A7F0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6461" y="5029201"/>
            <a:ext cx="7891553" cy="428635"/>
          </a:xfrm>
        </p:spPr>
        <p:txBody>
          <a:bodyPr rIns="0">
            <a:noAutofit/>
          </a:bodyPr>
          <a:lstStyle>
            <a:lvl1pPr marL="0" indent="0" algn="l">
              <a:buNone/>
              <a:defRPr sz="1400">
                <a:solidFill>
                  <a:schemeClr val="accent1"/>
                </a:solidFill>
              </a:defRPr>
            </a:lvl1pPr>
            <a:lvl2pPr marL="342875" indent="0" algn="ctr">
              <a:buNone/>
              <a:defRPr sz="1500"/>
            </a:lvl2pPr>
            <a:lvl3pPr marL="685750" indent="0" algn="ctr">
              <a:buNone/>
              <a:defRPr sz="1351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2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B11AB8-EAC3-A64E-8232-B09EC712489C}"/>
              </a:ext>
            </a:extLst>
          </p:cNvPr>
          <p:cNvSpPr/>
          <p:nvPr userDrawn="1"/>
        </p:nvSpPr>
        <p:spPr>
          <a:xfrm>
            <a:off x="432274" y="6138955"/>
            <a:ext cx="11191287" cy="536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B4250A-775D-EF48-A209-44384C0A5ECC}"/>
              </a:ext>
            </a:extLst>
          </p:cNvPr>
          <p:cNvSpPr/>
          <p:nvPr userDrawn="1"/>
        </p:nvSpPr>
        <p:spPr>
          <a:xfrm>
            <a:off x="7655710" y="6321552"/>
            <a:ext cx="3926703" cy="536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85C6AF34-C5F3-3E4D-AACD-6675E86ABE6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94105" y="6083711"/>
            <a:ext cx="3009900" cy="270245"/>
          </a:xfrm>
        </p:spPr>
        <p:txBody>
          <a:bodyPr/>
          <a:lstStyle>
            <a:lvl1pPr marL="0" indent="0">
              <a:buNone/>
              <a:defRPr sz="1000" b="0"/>
            </a:lvl1pPr>
            <a:lvl2pPr marL="88894" indent="0">
              <a:buNone/>
              <a:defRPr/>
            </a:lvl2pPr>
          </a:lstStyle>
          <a:p>
            <a:pPr lvl="0"/>
            <a:r>
              <a:rPr lang="en-US"/>
              <a:t>Click to edit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4CAC55D9-C993-0349-9518-AE1DCBFCFDE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74336" y="5838127"/>
            <a:ext cx="1549225" cy="402336"/>
          </a:xfrm>
          <a:prstGeom prst="rect">
            <a:avLst/>
          </a:prstGeom>
        </p:spPr>
      </p:pic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1FBC7CDC-FF00-4543-B3B1-CC1CC4E614B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4328140"/>
          </a:xfrm>
          <a:custGeom>
            <a:avLst/>
            <a:gdLst>
              <a:gd name="connsiteX0" fmla="*/ 653749 w 9144000"/>
              <a:gd name="connsiteY0" fmla="*/ 573726 h 4328140"/>
              <a:gd name="connsiteX1" fmla="*/ 457200 w 9144000"/>
              <a:gd name="connsiteY1" fmla="*/ 662929 h 4328140"/>
              <a:gd name="connsiteX2" fmla="*/ 457200 w 9144000"/>
              <a:gd name="connsiteY2" fmla="*/ 1003131 h 4328140"/>
              <a:gd name="connsiteX3" fmla="*/ 557872 w 9144000"/>
              <a:gd name="connsiteY3" fmla="*/ 1111620 h 4328140"/>
              <a:gd name="connsiteX4" fmla="*/ 653749 w 9144000"/>
              <a:gd name="connsiteY4" fmla="*/ 992951 h 4328140"/>
              <a:gd name="connsiteX5" fmla="*/ 740039 w 9144000"/>
              <a:gd name="connsiteY5" fmla="*/ 534884 h 4328140"/>
              <a:gd name="connsiteX6" fmla="*/ 695296 w 9144000"/>
              <a:gd name="connsiteY6" fmla="*/ 556314 h 4328140"/>
              <a:gd name="connsiteX7" fmla="*/ 695296 w 9144000"/>
              <a:gd name="connsiteY7" fmla="*/ 980897 h 4328140"/>
              <a:gd name="connsiteX8" fmla="*/ 567459 w 9144000"/>
              <a:gd name="connsiteY8" fmla="*/ 1138944 h 4328140"/>
              <a:gd name="connsiteX9" fmla="*/ 500345 w 9144000"/>
              <a:gd name="connsiteY9" fmla="*/ 1126889 h 4328140"/>
              <a:gd name="connsiteX10" fmla="*/ 597554 w 9144000"/>
              <a:gd name="connsiteY10" fmla="*/ 1161177 h 4328140"/>
              <a:gd name="connsiteX11" fmla="*/ 740039 w 9144000"/>
              <a:gd name="connsiteY11" fmla="*/ 974200 h 4328140"/>
              <a:gd name="connsiteX12" fmla="*/ 827927 w 9144000"/>
              <a:gd name="connsiteY12" fmla="*/ 496310 h 4328140"/>
              <a:gd name="connsiteX13" fmla="*/ 782652 w 9144000"/>
              <a:gd name="connsiteY13" fmla="*/ 517740 h 4328140"/>
              <a:gd name="connsiteX14" fmla="*/ 782652 w 9144000"/>
              <a:gd name="connsiteY14" fmla="*/ 978486 h 4328140"/>
              <a:gd name="connsiteX15" fmla="*/ 612735 w 9144000"/>
              <a:gd name="connsiteY15" fmla="*/ 1187965 h 4328140"/>
              <a:gd name="connsiteX16" fmla="*/ 532304 w 9144000"/>
              <a:gd name="connsiteY16" fmla="*/ 1172428 h 4328140"/>
              <a:gd name="connsiteX17" fmla="*/ 644694 w 9144000"/>
              <a:gd name="connsiteY17" fmla="*/ 1212074 h 4328140"/>
              <a:gd name="connsiteX18" fmla="*/ 827927 w 9144000"/>
              <a:gd name="connsiteY18" fmla="*/ 982236 h 4328140"/>
              <a:gd name="connsiteX19" fmla="*/ 917413 w 9144000"/>
              <a:gd name="connsiteY19" fmla="*/ 457200 h 4328140"/>
              <a:gd name="connsiteX20" fmla="*/ 871072 w 9144000"/>
              <a:gd name="connsiteY20" fmla="*/ 479166 h 4328140"/>
              <a:gd name="connsiteX21" fmla="*/ 871072 w 9144000"/>
              <a:gd name="connsiteY21" fmla="*/ 980093 h 4328140"/>
              <a:gd name="connsiteX22" fmla="*/ 665468 w 9144000"/>
              <a:gd name="connsiteY22" fmla="*/ 1236718 h 4328140"/>
              <a:gd name="connsiteX23" fmla="*/ 585037 w 9144000"/>
              <a:gd name="connsiteY23" fmla="*/ 1223324 h 4328140"/>
              <a:gd name="connsiteX24" fmla="*/ 704884 w 9144000"/>
              <a:gd name="connsiteY24" fmla="*/ 1260023 h 4328140"/>
              <a:gd name="connsiteX25" fmla="*/ 917413 w 9144000"/>
              <a:gd name="connsiteY25" fmla="*/ 988933 h 4328140"/>
              <a:gd name="connsiteX26" fmla="*/ 0 w 9144000"/>
              <a:gd name="connsiteY26" fmla="*/ 0 h 4328140"/>
              <a:gd name="connsiteX27" fmla="*/ 9144000 w 9144000"/>
              <a:gd name="connsiteY27" fmla="*/ 0 h 4328140"/>
              <a:gd name="connsiteX28" fmla="*/ 9144000 w 9144000"/>
              <a:gd name="connsiteY28" fmla="*/ 2323138 h 4328140"/>
              <a:gd name="connsiteX29" fmla="*/ 9144000 w 9144000"/>
              <a:gd name="connsiteY29" fmla="*/ 2425959 h 4328140"/>
              <a:gd name="connsiteX30" fmla="*/ 9144000 w 9144000"/>
              <a:gd name="connsiteY30" fmla="*/ 4328140 h 4328140"/>
              <a:gd name="connsiteX31" fmla="*/ 6537139 w 9144000"/>
              <a:gd name="connsiteY31" fmla="*/ 4328140 h 4328140"/>
              <a:gd name="connsiteX32" fmla="*/ 6994964 w 9144000"/>
              <a:gd name="connsiteY32" fmla="*/ 3492793 h 4328140"/>
              <a:gd name="connsiteX33" fmla="*/ 0 w 9144000"/>
              <a:gd name="connsiteY33" fmla="*/ 3492793 h 4328140"/>
              <a:gd name="connsiteX34" fmla="*/ 0 w 9144000"/>
              <a:gd name="connsiteY34" fmla="*/ 2425959 h 4328140"/>
              <a:gd name="connsiteX35" fmla="*/ 0 w 9144000"/>
              <a:gd name="connsiteY35" fmla="*/ 2323138 h 4328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9144000" h="4328140">
                <a:moveTo>
                  <a:pt x="653749" y="573726"/>
                </a:moveTo>
                <a:lnTo>
                  <a:pt x="457200" y="662929"/>
                </a:lnTo>
                <a:lnTo>
                  <a:pt x="457200" y="1003131"/>
                </a:lnTo>
                <a:cubicBezTo>
                  <a:pt x="457200" y="1067957"/>
                  <a:pt x="497682" y="1111620"/>
                  <a:pt x="557872" y="1111620"/>
                </a:cubicBezTo>
                <a:cubicBezTo>
                  <a:pt x="616996" y="1111352"/>
                  <a:pt x="653749" y="1067421"/>
                  <a:pt x="653749" y="992951"/>
                </a:cubicBezTo>
                <a:close/>
                <a:moveTo>
                  <a:pt x="740039" y="534884"/>
                </a:moveTo>
                <a:lnTo>
                  <a:pt x="695296" y="556314"/>
                </a:lnTo>
                <a:lnTo>
                  <a:pt x="695296" y="980897"/>
                </a:lnTo>
                <a:cubicBezTo>
                  <a:pt x="695296" y="1095548"/>
                  <a:pt x="646825" y="1138944"/>
                  <a:pt x="567459" y="1138944"/>
                </a:cubicBezTo>
                <a:cubicBezTo>
                  <a:pt x="547751" y="1138944"/>
                  <a:pt x="524847" y="1134390"/>
                  <a:pt x="500345" y="1126889"/>
                </a:cubicBezTo>
                <a:cubicBezTo>
                  <a:pt x="529108" y="1148855"/>
                  <a:pt x="562399" y="1161177"/>
                  <a:pt x="597554" y="1161177"/>
                </a:cubicBezTo>
                <a:cubicBezTo>
                  <a:pt x="681447" y="1161177"/>
                  <a:pt x="740039" y="1102780"/>
                  <a:pt x="740039" y="974200"/>
                </a:cubicBezTo>
                <a:close/>
                <a:moveTo>
                  <a:pt x="827927" y="496310"/>
                </a:moveTo>
                <a:lnTo>
                  <a:pt x="782652" y="517740"/>
                </a:lnTo>
                <a:lnTo>
                  <a:pt x="782652" y="978486"/>
                </a:lnTo>
                <a:cubicBezTo>
                  <a:pt x="782652" y="1123675"/>
                  <a:pt x="714472" y="1187965"/>
                  <a:pt x="612735" y="1187965"/>
                </a:cubicBezTo>
                <a:cubicBezTo>
                  <a:pt x="588233" y="1187965"/>
                  <a:pt x="560269" y="1181804"/>
                  <a:pt x="532304" y="1172428"/>
                </a:cubicBezTo>
                <a:cubicBezTo>
                  <a:pt x="565861" y="1197073"/>
                  <a:pt x="605811" y="1212074"/>
                  <a:pt x="644694" y="1212074"/>
                </a:cubicBezTo>
                <a:cubicBezTo>
                  <a:pt x="751225" y="1212074"/>
                  <a:pt x="827927" y="1134390"/>
                  <a:pt x="827927" y="982236"/>
                </a:cubicBezTo>
                <a:close/>
                <a:moveTo>
                  <a:pt x="917413" y="457200"/>
                </a:moveTo>
                <a:lnTo>
                  <a:pt x="871072" y="479166"/>
                </a:lnTo>
                <a:lnTo>
                  <a:pt x="871072" y="980093"/>
                </a:lnTo>
                <a:cubicBezTo>
                  <a:pt x="871072" y="1148319"/>
                  <a:pt x="786647" y="1236718"/>
                  <a:pt x="665468" y="1236718"/>
                </a:cubicBezTo>
                <a:cubicBezTo>
                  <a:pt x="636971" y="1236718"/>
                  <a:pt x="610338" y="1231896"/>
                  <a:pt x="585037" y="1223324"/>
                </a:cubicBezTo>
                <a:cubicBezTo>
                  <a:pt x="620991" y="1246897"/>
                  <a:pt x="661739" y="1260291"/>
                  <a:pt x="704884" y="1260023"/>
                </a:cubicBezTo>
                <a:cubicBezTo>
                  <a:pt x="829525" y="1260023"/>
                  <a:pt x="917413" y="1160374"/>
                  <a:pt x="917413" y="988933"/>
                </a:cubicBez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2323138"/>
                </a:lnTo>
                <a:lnTo>
                  <a:pt x="9144000" y="2425959"/>
                </a:lnTo>
                <a:lnTo>
                  <a:pt x="9144000" y="4328140"/>
                </a:lnTo>
                <a:lnTo>
                  <a:pt x="6537139" y="4328140"/>
                </a:lnTo>
                <a:lnTo>
                  <a:pt x="6994964" y="3492793"/>
                </a:lnTo>
                <a:lnTo>
                  <a:pt x="0" y="3492793"/>
                </a:lnTo>
                <a:lnTo>
                  <a:pt x="0" y="2425959"/>
                </a:lnTo>
                <a:lnTo>
                  <a:pt x="0" y="2323138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392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5152D-294A-CB4D-A24A-4F357E1ABC0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877842" y="2781839"/>
            <a:ext cx="8303340" cy="1796889"/>
          </a:xfrm>
        </p:spPr>
        <p:txBody>
          <a:bodyPr anchor="ctr">
            <a:noAutofit/>
          </a:bodyPr>
          <a:lstStyle>
            <a:lvl1pPr algn="l">
              <a:defRPr sz="3800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4" name="Graphic 8">
            <a:extLst>
              <a:ext uri="{FF2B5EF4-FFF2-40B4-BE49-F238E27FC236}">
                <a16:creationId xmlns:a16="http://schemas.microsoft.com/office/drawing/2014/main" id="{C83D410C-51E8-7844-B905-6BEA526A594B}"/>
              </a:ext>
            </a:extLst>
          </p:cNvPr>
          <p:cNvSpPr/>
          <p:nvPr userDrawn="1"/>
        </p:nvSpPr>
        <p:spPr>
          <a:xfrm>
            <a:off x="609601" y="457201"/>
            <a:ext cx="613617" cy="802827"/>
          </a:xfrm>
          <a:custGeom>
            <a:avLst/>
            <a:gdLst>
              <a:gd name="connsiteX0" fmla="*/ 127837 w 460213"/>
              <a:gd name="connsiteY0" fmla="*/ 766124 h 802827"/>
              <a:gd name="connsiteX1" fmla="*/ 127837 w 460213"/>
              <a:gd name="connsiteY1" fmla="*/ 766124 h 802827"/>
              <a:gd name="connsiteX2" fmla="*/ 208268 w 460213"/>
              <a:gd name="connsiteY2" fmla="*/ 779518 h 802827"/>
              <a:gd name="connsiteX3" fmla="*/ 413872 w 460213"/>
              <a:gd name="connsiteY3" fmla="*/ 522893 h 802827"/>
              <a:gd name="connsiteX4" fmla="*/ 413872 w 460213"/>
              <a:gd name="connsiteY4" fmla="*/ 21966 h 802827"/>
              <a:gd name="connsiteX5" fmla="*/ 460213 w 460213"/>
              <a:gd name="connsiteY5" fmla="*/ 0 h 802827"/>
              <a:gd name="connsiteX6" fmla="*/ 460213 w 460213"/>
              <a:gd name="connsiteY6" fmla="*/ 531733 h 802827"/>
              <a:gd name="connsiteX7" fmla="*/ 247684 w 460213"/>
              <a:gd name="connsiteY7" fmla="*/ 802823 h 802827"/>
              <a:gd name="connsiteX8" fmla="*/ 127837 w 460213"/>
              <a:gd name="connsiteY8" fmla="*/ 766124 h 802827"/>
              <a:gd name="connsiteX9" fmla="*/ 75104 w 460213"/>
              <a:gd name="connsiteY9" fmla="*/ 715228 h 802827"/>
              <a:gd name="connsiteX10" fmla="*/ 75104 w 460213"/>
              <a:gd name="connsiteY10" fmla="*/ 715228 h 802827"/>
              <a:gd name="connsiteX11" fmla="*/ 155535 w 460213"/>
              <a:gd name="connsiteY11" fmla="*/ 730765 h 802827"/>
              <a:gd name="connsiteX12" fmla="*/ 325452 w 460213"/>
              <a:gd name="connsiteY12" fmla="*/ 521286 h 802827"/>
              <a:gd name="connsiteX13" fmla="*/ 325452 w 460213"/>
              <a:gd name="connsiteY13" fmla="*/ 60540 h 802827"/>
              <a:gd name="connsiteX14" fmla="*/ 370727 w 460213"/>
              <a:gd name="connsiteY14" fmla="*/ 39110 h 802827"/>
              <a:gd name="connsiteX15" fmla="*/ 370727 w 460213"/>
              <a:gd name="connsiteY15" fmla="*/ 525036 h 802827"/>
              <a:gd name="connsiteX16" fmla="*/ 187494 w 460213"/>
              <a:gd name="connsiteY16" fmla="*/ 754874 h 802827"/>
              <a:gd name="connsiteX17" fmla="*/ 75104 w 460213"/>
              <a:gd name="connsiteY17" fmla="*/ 715228 h 802827"/>
              <a:gd name="connsiteX18" fmla="*/ 43145 w 460213"/>
              <a:gd name="connsiteY18" fmla="*/ 669689 h 802827"/>
              <a:gd name="connsiteX19" fmla="*/ 43145 w 460213"/>
              <a:gd name="connsiteY19" fmla="*/ 669689 h 802827"/>
              <a:gd name="connsiteX20" fmla="*/ 110259 w 460213"/>
              <a:gd name="connsiteY20" fmla="*/ 681744 h 802827"/>
              <a:gd name="connsiteX21" fmla="*/ 238096 w 460213"/>
              <a:gd name="connsiteY21" fmla="*/ 523697 h 802827"/>
              <a:gd name="connsiteX22" fmla="*/ 238096 w 460213"/>
              <a:gd name="connsiteY22" fmla="*/ 99114 h 802827"/>
              <a:gd name="connsiteX23" fmla="*/ 282839 w 460213"/>
              <a:gd name="connsiteY23" fmla="*/ 77684 h 802827"/>
              <a:gd name="connsiteX24" fmla="*/ 282839 w 460213"/>
              <a:gd name="connsiteY24" fmla="*/ 517000 h 802827"/>
              <a:gd name="connsiteX25" fmla="*/ 140354 w 460213"/>
              <a:gd name="connsiteY25" fmla="*/ 703977 h 802827"/>
              <a:gd name="connsiteX26" fmla="*/ 43145 w 460213"/>
              <a:gd name="connsiteY26" fmla="*/ 669689 h 802827"/>
              <a:gd name="connsiteX27" fmla="*/ 196549 w 460213"/>
              <a:gd name="connsiteY27" fmla="*/ 535751 h 802827"/>
              <a:gd name="connsiteX28" fmla="*/ 196549 w 460213"/>
              <a:gd name="connsiteY28" fmla="*/ 116526 h 802827"/>
              <a:gd name="connsiteX29" fmla="*/ 0 w 460213"/>
              <a:gd name="connsiteY29" fmla="*/ 205729 h 802827"/>
              <a:gd name="connsiteX30" fmla="*/ 0 w 460213"/>
              <a:gd name="connsiteY30" fmla="*/ 545931 h 802827"/>
              <a:gd name="connsiteX31" fmla="*/ 100672 w 460213"/>
              <a:gd name="connsiteY31" fmla="*/ 654420 h 802827"/>
              <a:gd name="connsiteX32" fmla="*/ 196549 w 460213"/>
              <a:gd name="connsiteY32" fmla="*/ 535751 h 80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60213" h="802827">
                <a:moveTo>
                  <a:pt x="127837" y="766124"/>
                </a:moveTo>
                <a:lnTo>
                  <a:pt x="127837" y="766124"/>
                </a:lnTo>
                <a:cubicBezTo>
                  <a:pt x="153138" y="774696"/>
                  <a:pt x="179771" y="779518"/>
                  <a:pt x="208268" y="779518"/>
                </a:cubicBezTo>
                <a:cubicBezTo>
                  <a:pt x="329447" y="779518"/>
                  <a:pt x="413872" y="691119"/>
                  <a:pt x="413872" y="522893"/>
                </a:cubicBezTo>
                <a:lnTo>
                  <a:pt x="413872" y="21966"/>
                </a:lnTo>
                <a:lnTo>
                  <a:pt x="460213" y="0"/>
                </a:lnTo>
                <a:lnTo>
                  <a:pt x="460213" y="531733"/>
                </a:lnTo>
                <a:cubicBezTo>
                  <a:pt x="460213" y="703174"/>
                  <a:pt x="372325" y="802823"/>
                  <a:pt x="247684" y="802823"/>
                </a:cubicBezTo>
                <a:cubicBezTo>
                  <a:pt x="204539" y="803091"/>
                  <a:pt x="163791" y="789697"/>
                  <a:pt x="127837" y="766124"/>
                </a:cubicBezTo>
                <a:close/>
                <a:moveTo>
                  <a:pt x="75104" y="715228"/>
                </a:moveTo>
                <a:lnTo>
                  <a:pt x="75104" y="715228"/>
                </a:lnTo>
                <a:cubicBezTo>
                  <a:pt x="103069" y="724604"/>
                  <a:pt x="131033" y="730765"/>
                  <a:pt x="155535" y="730765"/>
                </a:cubicBezTo>
                <a:cubicBezTo>
                  <a:pt x="257272" y="730765"/>
                  <a:pt x="325452" y="666475"/>
                  <a:pt x="325452" y="521286"/>
                </a:cubicBezTo>
                <a:lnTo>
                  <a:pt x="325452" y="60540"/>
                </a:lnTo>
                <a:lnTo>
                  <a:pt x="370727" y="39110"/>
                </a:lnTo>
                <a:lnTo>
                  <a:pt x="370727" y="525036"/>
                </a:lnTo>
                <a:cubicBezTo>
                  <a:pt x="370727" y="677190"/>
                  <a:pt x="294025" y="754874"/>
                  <a:pt x="187494" y="754874"/>
                </a:cubicBezTo>
                <a:cubicBezTo>
                  <a:pt x="148611" y="754874"/>
                  <a:pt x="108661" y="739873"/>
                  <a:pt x="75104" y="715228"/>
                </a:cubicBezTo>
                <a:close/>
                <a:moveTo>
                  <a:pt x="43145" y="669689"/>
                </a:moveTo>
                <a:lnTo>
                  <a:pt x="43145" y="669689"/>
                </a:lnTo>
                <a:cubicBezTo>
                  <a:pt x="67647" y="677190"/>
                  <a:pt x="90551" y="681744"/>
                  <a:pt x="110259" y="681744"/>
                </a:cubicBezTo>
                <a:cubicBezTo>
                  <a:pt x="189625" y="681744"/>
                  <a:pt x="238096" y="638348"/>
                  <a:pt x="238096" y="523697"/>
                </a:cubicBezTo>
                <a:lnTo>
                  <a:pt x="238096" y="99114"/>
                </a:lnTo>
                <a:lnTo>
                  <a:pt x="282839" y="77684"/>
                </a:lnTo>
                <a:lnTo>
                  <a:pt x="282839" y="517000"/>
                </a:lnTo>
                <a:cubicBezTo>
                  <a:pt x="282839" y="645580"/>
                  <a:pt x="224247" y="703977"/>
                  <a:pt x="140354" y="703977"/>
                </a:cubicBezTo>
                <a:cubicBezTo>
                  <a:pt x="105199" y="703977"/>
                  <a:pt x="71908" y="691655"/>
                  <a:pt x="43145" y="669689"/>
                </a:cubicBezTo>
                <a:close/>
                <a:moveTo>
                  <a:pt x="196549" y="535751"/>
                </a:moveTo>
                <a:lnTo>
                  <a:pt x="196549" y="116526"/>
                </a:lnTo>
                <a:lnTo>
                  <a:pt x="0" y="205729"/>
                </a:lnTo>
                <a:lnTo>
                  <a:pt x="0" y="545931"/>
                </a:lnTo>
                <a:cubicBezTo>
                  <a:pt x="0" y="610757"/>
                  <a:pt x="40482" y="654420"/>
                  <a:pt x="100672" y="654420"/>
                </a:cubicBezTo>
                <a:cubicBezTo>
                  <a:pt x="159796" y="654152"/>
                  <a:pt x="196549" y="610221"/>
                  <a:pt x="196549" y="535751"/>
                </a:cubicBezTo>
                <a:close/>
              </a:path>
            </a:pathLst>
          </a:custGeom>
          <a:solidFill>
            <a:schemeClr val="bg1"/>
          </a:solidFill>
          <a:ln w="264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52555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2768D57-8FE3-E24F-8256-1141A5B24F5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877842" y="2781839"/>
            <a:ext cx="8303340" cy="1796889"/>
          </a:xfrm>
        </p:spPr>
        <p:txBody>
          <a:bodyPr anchor="ctr">
            <a:noAutofit/>
          </a:bodyPr>
          <a:lstStyle>
            <a:lvl1pPr algn="l">
              <a:defRPr sz="3800" spc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5" name="Graphic 8">
            <a:extLst>
              <a:ext uri="{FF2B5EF4-FFF2-40B4-BE49-F238E27FC236}">
                <a16:creationId xmlns:a16="http://schemas.microsoft.com/office/drawing/2014/main" id="{A6E43C1D-36E1-A348-8927-8354A72C21F6}"/>
              </a:ext>
            </a:extLst>
          </p:cNvPr>
          <p:cNvSpPr/>
          <p:nvPr userDrawn="1"/>
        </p:nvSpPr>
        <p:spPr>
          <a:xfrm>
            <a:off x="609601" y="457201"/>
            <a:ext cx="613617" cy="802827"/>
          </a:xfrm>
          <a:custGeom>
            <a:avLst/>
            <a:gdLst>
              <a:gd name="connsiteX0" fmla="*/ 127837 w 460213"/>
              <a:gd name="connsiteY0" fmla="*/ 766124 h 802827"/>
              <a:gd name="connsiteX1" fmla="*/ 127837 w 460213"/>
              <a:gd name="connsiteY1" fmla="*/ 766124 h 802827"/>
              <a:gd name="connsiteX2" fmla="*/ 208268 w 460213"/>
              <a:gd name="connsiteY2" fmla="*/ 779518 h 802827"/>
              <a:gd name="connsiteX3" fmla="*/ 413872 w 460213"/>
              <a:gd name="connsiteY3" fmla="*/ 522893 h 802827"/>
              <a:gd name="connsiteX4" fmla="*/ 413872 w 460213"/>
              <a:gd name="connsiteY4" fmla="*/ 21966 h 802827"/>
              <a:gd name="connsiteX5" fmla="*/ 460213 w 460213"/>
              <a:gd name="connsiteY5" fmla="*/ 0 h 802827"/>
              <a:gd name="connsiteX6" fmla="*/ 460213 w 460213"/>
              <a:gd name="connsiteY6" fmla="*/ 531733 h 802827"/>
              <a:gd name="connsiteX7" fmla="*/ 247684 w 460213"/>
              <a:gd name="connsiteY7" fmla="*/ 802823 h 802827"/>
              <a:gd name="connsiteX8" fmla="*/ 127837 w 460213"/>
              <a:gd name="connsiteY8" fmla="*/ 766124 h 802827"/>
              <a:gd name="connsiteX9" fmla="*/ 75104 w 460213"/>
              <a:gd name="connsiteY9" fmla="*/ 715228 h 802827"/>
              <a:gd name="connsiteX10" fmla="*/ 75104 w 460213"/>
              <a:gd name="connsiteY10" fmla="*/ 715228 h 802827"/>
              <a:gd name="connsiteX11" fmla="*/ 155535 w 460213"/>
              <a:gd name="connsiteY11" fmla="*/ 730765 h 802827"/>
              <a:gd name="connsiteX12" fmla="*/ 325452 w 460213"/>
              <a:gd name="connsiteY12" fmla="*/ 521286 h 802827"/>
              <a:gd name="connsiteX13" fmla="*/ 325452 w 460213"/>
              <a:gd name="connsiteY13" fmla="*/ 60540 h 802827"/>
              <a:gd name="connsiteX14" fmla="*/ 370727 w 460213"/>
              <a:gd name="connsiteY14" fmla="*/ 39110 h 802827"/>
              <a:gd name="connsiteX15" fmla="*/ 370727 w 460213"/>
              <a:gd name="connsiteY15" fmla="*/ 525036 h 802827"/>
              <a:gd name="connsiteX16" fmla="*/ 187494 w 460213"/>
              <a:gd name="connsiteY16" fmla="*/ 754874 h 802827"/>
              <a:gd name="connsiteX17" fmla="*/ 75104 w 460213"/>
              <a:gd name="connsiteY17" fmla="*/ 715228 h 802827"/>
              <a:gd name="connsiteX18" fmla="*/ 43145 w 460213"/>
              <a:gd name="connsiteY18" fmla="*/ 669689 h 802827"/>
              <a:gd name="connsiteX19" fmla="*/ 43145 w 460213"/>
              <a:gd name="connsiteY19" fmla="*/ 669689 h 802827"/>
              <a:gd name="connsiteX20" fmla="*/ 110259 w 460213"/>
              <a:gd name="connsiteY20" fmla="*/ 681744 h 802827"/>
              <a:gd name="connsiteX21" fmla="*/ 238096 w 460213"/>
              <a:gd name="connsiteY21" fmla="*/ 523697 h 802827"/>
              <a:gd name="connsiteX22" fmla="*/ 238096 w 460213"/>
              <a:gd name="connsiteY22" fmla="*/ 99114 h 802827"/>
              <a:gd name="connsiteX23" fmla="*/ 282839 w 460213"/>
              <a:gd name="connsiteY23" fmla="*/ 77684 h 802827"/>
              <a:gd name="connsiteX24" fmla="*/ 282839 w 460213"/>
              <a:gd name="connsiteY24" fmla="*/ 517000 h 802827"/>
              <a:gd name="connsiteX25" fmla="*/ 140354 w 460213"/>
              <a:gd name="connsiteY25" fmla="*/ 703977 h 802827"/>
              <a:gd name="connsiteX26" fmla="*/ 43145 w 460213"/>
              <a:gd name="connsiteY26" fmla="*/ 669689 h 802827"/>
              <a:gd name="connsiteX27" fmla="*/ 196549 w 460213"/>
              <a:gd name="connsiteY27" fmla="*/ 535751 h 802827"/>
              <a:gd name="connsiteX28" fmla="*/ 196549 w 460213"/>
              <a:gd name="connsiteY28" fmla="*/ 116526 h 802827"/>
              <a:gd name="connsiteX29" fmla="*/ 0 w 460213"/>
              <a:gd name="connsiteY29" fmla="*/ 205729 h 802827"/>
              <a:gd name="connsiteX30" fmla="*/ 0 w 460213"/>
              <a:gd name="connsiteY30" fmla="*/ 545931 h 802827"/>
              <a:gd name="connsiteX31" fmla="*/ 100672 w 460213"/>
              <a:gd name="connsiteY31" fmla="*/ 654420 h 802827"/>
              <a:gd name="connsiteX32" fmla="*/ 196549 w 460213"/>
              <a:gd name="connsiteY32" fmla="*/ 535751 h 80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60213" h="802827">
                <a:moveTo>
                  <a:pt x="127837" y="766124"/>
                </a:moveTo>
                <a:lnTo>
                  <a:pt x="127837" y="766124"/>
                </a:lnTo>
                <a:cubicBezTo>
                  <a:pt x="153138" y="774696"/>
                  <a:pt x="179771" y="779518"/>
                  <a:pt x="208268" y="779518"/>
                </a:cubicBezTo>
                <a:cubicBezTo>
                  <a:pt x="329447" y="779518"/>
                  <a:pt x="413872" y="691119"/>
                  <a:pt x="413872" y="522893"/>
                </a:cubicBezTo>
                <a:lnTo>
                  <a:pt x="413872" y="21966"/>
                </a:lnTo>
                <a:lnTo>
                  <a:pt x="460213" y="0"/>
                </a:lnTo>
                <a:lnTo>
                  <a:pt x="460213" y="531733"/>
                </a:lnTo>
                <a:cubicBezTo>
                  <a:pt x="460213" y="703174"/>
                  <a:pt x="372325" y="802823"/>
                  <a:pt x="247684" y="802823"/>
                </a:cubicBezTo>
                <a:cubicBezTo>
                  <a:pt x="204539" y="803091"/>
                  <a:pt x="163791" y="789697"/>
                  <a:pt x="127837" y="766124"/>
                </a:cubicBezTo>
                <a:close/>
                <a:moveTo>
                  <a:pt x="75104" y="715228"/>
                </a:moveTo>
                <a:lnTo>
                  <a:pt x="75104" y="715228"/>
                </a:lnTo>
                <a:cubicBezTo>
                  <a:pt x="103069" y="724604"/>
                  <a:pt x="131033" y="730765"/>
                  <a:pt x="155535" y="730765"/>
                </a:cubicBezTo>
                <a:cubicBezTo>
                  <a:pt x="257272" y="730765"/>
                  <a:pt x="325452" y="666475"/>
                  <a:pt x="325452" y="521286"/>
                </a:cubicBezTo>
                <a:lnTo>
                  <a:pt x="325452" y="60540"/>
                </a:lnTo>
                <a:lnTo>
                  <a:pt x="370727" y="39110"/>
                </a:lnTo>
                <a:lnTo>
                  <a:pt x="370727" y="525036"/>
                </a:lnTo>
                <a:cubicBezTo>
                  <a:pt x="370727" y="677190"/>
                  <a:pt x="294025" y="754874"/>
                  <a:pt x="187494" y="754874"/>
                </a:cubicBezTo>
                <a:cubicBezTo>
                  <a:pt x="148611" y="754874"/>
                  <a:pt x="108661" y="739873"/>
                  <a:pt x="75104" y="715228"/>
                </a:cubicBezTo>
                <a:close/>
                <a:moveTo>
                  <a:pt x="43145" y="669689"/>
                </a:moveTo>
                <a:lnTo>
                  <a:pt x="43145" y="669689"/>
                </a:lnTo>
                <a:cubicBezTo>
                  <a:pt x="67647" y="677190"/>
                  <a:pt x="90551" y="681744"/>
                  <a:pt x="110259" y="681744"/>
                </a:cubicBezTo>
                <a:cubicBezTo>
                  <a:pt x="189625" y="681744"/>
                  <a:pt x="238096" y="638348"/>
                  <a:pt x="238096" y="523697"/>
                </a:cubicBezTo>
                <a:lnTo>
                  <a:pt x="238096" y="99114"/>
                </a:lnTo>
                <a:lnTo>
                  <a:pt x="282839" y="77684"/>
                </a:lnTo>
                <a:lnTo>
                  <a:pt x="282839" y="517000"/>
                </a:lnTo>
                <a:cubicBezTo>
                  <a:pt x="282839" y="645580"/>
                  <a:pt x="224247" y="703977"/>
                  <a:pt x="140354" y="703977"/>
                </a:cubicBezTo>
                <a:cubicBezTo>
                  <a:pt x="105199" y="703977"/>
                  <a:pt x="71908" y="691655"/>
                  <a:pt x="43145" y="669689"/>
                </a:cubicBezTo>
                <a:close/>
                <a:moveTo>
                  <a:pt x="196549" y="535751"/>
                </a:moveTo>
                <a:lnTo>
                  <a:pt x="196549" y="116526"/>
                </a:lnTo>
                <a:lnTo>
                  <a:pt x="0" y="205729"/>
                </a:lnTo>
                <a:lnTo>
                  <a:pt x="0" y="545931"/>
                </a:lnTo>
                <a:cubicBezTo>
                  <a:pt x="0" y="610757"/>
                  <a:pt x="40482" y="654420"/>
                  <a:pt x="100672" y="654420"/>
                </a:cubicBezTo>
                <a:cubicBezTo>
                  <a:pt x="159796" y="654152"/>
                  <a:pt x="196549" y="610221"/>
                  <a:pt x="196549" y="535751"/>
                </a:cubicBezTo>
                <a:close/>
              </a:path>
            </a:pathLst>
          </a:custGeom>
          <a:solidFill>
            <a:schemeClr val="accent1"/>
          </a:solidFill>
          <a:ln w="264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95806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9873" y="347472"/>
            <a:ext cx="9681295" cy="731520"/>
          </a:xfrm>
        </p:spPr>
        <p:txBody>
          <a:bodyPr vert="horz" lIns="91440" tIns="45720" rIns="91440" bIns="45720" rtlCol="0" anchor="t" anchorCtr="0">
            <a:noAutofit/>
          </a:bodyPr>
          <a:lstStyle>
            <a:lvl1pPr>
              <a:lnSpc>
                <a:spcPct val="100000"/>
              </a:lnSpc>
              <a:defRPr lang="en-US" sz="2800"/>
            </a:lvl1pPr>
          </a:lstStyle>
          <a:p>
            <a:pPr lvl="0"/>
            <a:r>
              <a:rPr lang="en-US"/>
              <a:t>Click to add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DA0-AF0E-4BA8-B742-3B9C92A3E6F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6DFF85B-602D-9846-8AE0-BE3B4117F9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846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BCF2EF-1A2E-5644-AD14-82E90D22A6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9875" y="1371601"/>
            <a:ext cx="9681295" cy="4527549"/>
          </a:xfrm>
        </p:spPr>
        <p:txBody>
          <a:bodyPr/>
          <a:lstStyle>
            <a:lvl1pPr marL="114292" indent="-114292"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tabLst/>
              <a:defRPr sz="1400"/>
            </a:lvl1pPr>
            <a:lvl2pPr marL="217473" indent="-98418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400"/>
            </a:lvl2pPr>
            <a:lvl3pPr marL="314303" indent="-82545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200"/>
            </a:lvl3pPr>
            <a:lvl4pPr marL="404783" indent="-90482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100"/>
            </a:lvl4pPr>
            <a:lvl5pPr marL="493677" indent="-80957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05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12256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2-line)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9875" y="347472"/>
            <a:ext cx="9681295" cy="1096841"/>
          </a:xfrm>
        </p:spPr>
        <p:txBody>
          <a:bodyPr vert="horz" lIns="91440" tIns="45720" rIns="91440" bIns="45720" rtlCol="0" anchor="t" anchorCtr="0">
            <a:noAutofit/>
          </a:bodyPr>
          <a:lstStyle>
            <a:lvl1pPr>
              <a:lnSpc>
                <a:spcPct val="100000"/>
              </a:lnSpc>
              <a:defRPr lang="en-US" sz="2800"/>
            </a:lvl1pPr>
          </a:lstStyle>
          <a:p>
            <a:pPr lvl="0"/>
            <a:r>
              <a:rPr lang="en-US"/>
              <a:t>Click to add a title style with a </a:t>
            </a:r>
            <a:br>
              <a:rPr lang="en-US"/>
            </a:br>
            <a:r>
              <a:rPr lang="en-US"/>
              <a:t>two-line headline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DA0-AF0E-4BA8-B742-3B9C92A3E6F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6DFF85B-602D-9846-8AE0-BE3B4117F9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846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BCF2EF-1A2E-5644-AD14-82E90D22A6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9875" y="1909238"/>
            <a:ext cx="9681295" cy="4105740"/>
          </a:xfrm>
        </p:spPr>
        <p:txBody>
          <a:bodyPr/>
          <a:lstStyle>
            <a:lvl1pPr marL="114292" indent="-114292"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tabLst/>
              <a:defRPr sz="1400"/>
            </a:lvl1pPr>
            <a:lvl2pPr marL="217473" indent="-98418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400"/>
            </a:lvl2pPr>
            <a:lvl3pPr marL="314303" indent="-82545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200"/>
            </a:lvl3pPr>
            <a:lvl4pPr marL="404783" indent="-90482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100"/>
            </a:lvl4pPr>
            <a:lvl5pPr marL="493677" indent="-80957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05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70599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01668F-4F00-0646-B3E8-9FF107686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872" y="350446"/>
            <a:ext cx="9680448" cy="73250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E75A5-C5DD-F24E-B778-058E1A648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9872" y="1371390"/>
            <a:ext cx="9680448" cy="42201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01E51-C0D1-1145-9586-FD3CE3D91F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43279" y="6242310"/>
            <a:ext cx="470647" cy="374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D704B1-56F3-BC48-B63B-4E3939705733}"/>
              </a:ext>
            </a:extLst>
          </p:cNvPr>
          <p:cNvSpPr txBox="1"/>
          <p:nvPr userDrawn="1"/>
        </p:nvSpPr>
        <p:spPr>
          <a:xfrm>
            <a:off x="1097280" y="6340470"/>
            <a:ext cx="394294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2020 United HealthCare Services, Inc. All rights reserved.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7BA7B7-B988-9548-9455-35B566EB35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71758" y="6241574"/>
            <a:ext cx="3571508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12" name="Graphic 8">
            <a:extLst>
              <a:ext uri="{FF2B5EF4-FFF2-40B4-BE49-F238E27FC236}">
                <a16:creationId xmlns:a16="http://schemas.microsoft.com/office/drawing/2014/main" id="{D794EC31-BAF9-C540-98E6-E49EE00037EC}"/>
              </a:ext>
            </a:extLst>
          </p:cNvPr>
          <p:cNvSpPr/>
          <p:nvPr userDrawn="1"/>
        </p:nvSpPr>
        <p:spPr>
          <a:xfrm>
            <a:off x="609602" y="6252672"/>
            <a:ext cx="177533" cy="232276"/>
          </a:xfrm>
          <a:custGeom>
            <a:avLst/>
            <a:gdLst>
              <a:gd name="connsiteX0" fmla="*/ 127837 w 460213"/>
              <a:gd name="connsiteY0" fmla="*/ 766124 h 802827"/>
              <a:gd name="connsiteX1" fmla="*/ 127837 w 460213"/>
              <a:gd name="connsiteY1" fmla="*/ 766124 h 802827"/>
              <a:gd name="connsiteX2" fmla="*/ 208268 w 460213"/>
              <a:gd name="connsiteY2" fmla="*/ 779518 h 802827"/>
              <a:gd name="connsiteX3" fmla="*/ 413872 w 460213"/>
              <a:gd name="connsiteY3" fmla="*/ 522893 h 802827"/>
              <a:gd name="connsiteX4" fmla="*/ 413872 w 460213"/>
              <a:gd name="connsiteY4" fmla="*/ 21966 h 802827"/>
              <a:gd name="connsiteX5" fmla="*/ 460213 w 460213"/>
              <a:gd name="connsiteY5" fmla="*/ 0 h 802827"/>
              <a:gd name="connsiteX6" fmla="*/ 460213 w 460213"/>
              <a:gd name="connsiteY6" fmla="*/ 531733 h 802827"/>
              <a:gd name="connsiteX7" fmla="*/ 247684 w 460213"/>
              <a:gd name="connsiteY7" fmla="*/ 802823 h 802827"/>
              <a:gd name="connsiteX8" fmla="*/ 127837 w 460213"/>
              <a:gd name="connsiteY8" fmla="*/ 766124 h 802827"/>
              <a:gd name="connsiteX9" fmla="*/ 75104 w 460213"/>
              <a:gd name="connsiteY9" fmla="*/ 715228 h 802827"/>
              <a:gd name="connsiteX10" fmla="*/ 75104 w 460213"/>
              <a:gd name="connsiteY10" fmla="*/ 715228 h 802827"/>
              <a:gd name="connsiteX11" fmla="*/ 155535 w 460213"/>
              <a:gd name="connsiteY11" fmla="*/ 730765 h 802827"/>
              <a:gd name="connsiteX12" fmla="*/ 325452 w 460213"/>
              <a:gd name="connsiteY12" fmla="*/ 521286 h 802827"/>
              <a:gd name="connsiteX13" fmla="*/ 325452 w 460213"/>
              <a:gd name="connsiteY13" fmla="*/ 60540 h 802827"/>
              <a:gd name="connsiteX14" fmla="*/ 370727 w 460213"/>
              <a:gd name="connsiteY14" fmla="*/ 39110 h 802827"/>
              <a:gd name="connsiteX15" fmla="*/ 370727 w 460213"/>
              <a:gd name="connsiteY15" fmla="*/ 525036 h 802827"/>
              <a:gd name="connsiteX16" fmla="*/ 187494 w 460213"/>
              <a:gd name="connsiteY16" fmla="*/ 754874 h 802827"/>
              <a:gd name="connsiteX17" fmla="*/ 75104 w 460213"/>
              <a:gd name="connsiteY17" fmla="*/ 715228 h 802827"/>
              <a:gd name="connsiteX18" fmla="*/ 43145 w 460213"/>
              <a:gd name="connsiteY18" fmla="*/ 669689 h 802827"/>
              <a:gd name="connsiteX19" fmla="*/ 43145 w 460213"/>
              <a:gd name="connsiteY19" fmla="*/ 669689 h 802827"/>
              <a:gd name="connsiteX20" fmla="*/ 110259 w 460213"/>
              <a:gd name="connsiteY20" fmla="*/ 681744 h 802827"/>
              <a:gd name="connsiteX21" fmla="*/ 238096 w 460213"/>
              <a:gd name="connsiteY21" fmla="*/ 523697 h 802827"/>
              <a:gd name="connsiteX22" fmla="*/ 238096 w 460213"/>
              <a:gd name="connsiteY22" fmla="*/ 99114 h 802827"/>
              <a:gd name="connsiteX23" fmla="*/ 282839 w 460213"/>
              <a:gd name="connsiteY23" fmla="*/ 77684 h 802827"/>
              <a:gd name="connsiteX24" fmla="*/ 282839 w 460213"/>
              <a:gd name="connsiteY24" fmla="*/ 517000 h 802827"/>
              <a:gd name="connsiteX25" fmla="*/ 140354 w 460213"/>
              <a:gd name="connsiteY25" fmla="*/ 703977 h 802827"/>
              <a:gd name="connsiteX26" fmla="*/ 43145 w 460213"/>
              <a:gd name="connsiteY26" fmla="*/ 669689 h 802827"/>
              <a:gd name="connsiteX27" fmla="*/ 196549 w 460213"/>
              <a:gd name="connsiteY27" fmla="*/ 535751 h 802827"/>
              <a:gd name="connsiteX28" fmla="*/ 196549 w 460213"/>
              <a:gd name="connsiteY28" fmla="*/ 116526 h 802827"/>
              <a:gd name="connsiteX29" fmla="*/ 0 w 460213"/>
              <a:gd name="connsiteY29" fmla="*/ 205729 h 802827"/>
              <a:gd name="connsiteX30" fmla="*/ 0 w 460213"/>
              <a:gd name="connsiteY30" fmla="*/ 545931 h 802827"/>
              <a:gd name="connsiteX31" fmla="*/ 100672 w 460213"/>
              <a:gd name="connsiteY31" fmla="*/ 654420 h 802827"/>
              <a:gd name="connsiteX32" fmla="*/ 196549 w 460213"/>
              <a:gd name="connsiteY32" fmla="*/ 535751 h 80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60213" h="802827">
                <a:moveTo>
                  <a:pt x="127837" y="766124"/>
                </a:moveTo>
                <a:lnTo>
                  <a:pt x="127837" y="766124"/>
                </a:lnTo>
                <a:cubicBezTo>
                  <a:pt x="153138" y="774696"/>
                  <a:pt x="179771" y="779518"/>
                  <a:pt x="208268" y="779518"/>
                </a:cubicBezTo>
                <a:cubicBezTo>
                  <a:pt x="329447" y="779518"/>
                  <a:pt x="413872" y="691119"/>
                  <a:pt x="413872" y="522893"/>
                </a:cubicBezTo>
                <a:lnTo>
                  <a:pt x="413872" y="21966"/>
                </a:lnTo>
                <a:lnTo>
                  <a:pt x="460213" y="0"/>
                </a:lnTo>
                <a:lnTo>
                  <a:pt x="460213" y="531733"/>
                </a:lnTo>
                <a:cubicBezTo>
                  <a:pt x="460213" y="703174"/>
                  <a:pt x="372325" y="802823"/>
                  <a:pt x="247684" y="802823"/>
                </a:cubicBezTo>
                <a:cubicBezTo>
                  <a:pt x="204539" y="803091"/>
                  <a:pt x="163791" y="789697"/>
                  <a:pt x="127837" y="766124"/>
                </a:cubicBezTo>
                <a:close/>
                <a:moveTo>
                  <a:pt x="75104" y="715228"/>
                </a:moveTo>
                <a:lnTo>
                  <a:pt x="75104" y="715228"/>
                </a:lnTo>
                <a:cubicBezTo>
                  <a:pt x="103069" y="724604"/>
                  <a:pt x="131033" y="730765"/>
                  <a:pt x="155535" y="730765"/>
                </a:cubicBezTo>
                <a:cubicBezTo>
                  <a:pt x="257272" y="730765"/>
                  <a:pt x="325452" y="666475"/>
                  <a:pt x="325452" y="521286"/>
                </a:cubicBezTo>
                <a:lnTo>
                  <a:pt x="325452" y="60540"/>
                </a:lnTo>
                <a:lnTo>
                  <a:pt x="370727" y="39110"/>
                </a:lnTo>
                <a:lnTo>
                  <a:pt x="370727" y="525036"/>
                </a:lnTo>
                <a:cubicBezTo>
                  <a:pt x="370727" y="677190"/>
                  <a:pt x="294025" y="754874"/>
                  <a:pt x="187494" y="754874"/>
                </a:cubicBezTo>
                <a:cubicBezTo>
                  <a:pt x="148611" y="754874"/>
                  <a:pt x="108661" y="739873"/>
                  <a:pt x="75104" y="715228"/>
                </a:cubicBezTo>
                <a:close/>
                <a:moveTo>
                  <a:pt x="43145" y="669689"/>
                </a:moveTo>
                <a:lnTo>
                  <a:pt x="43145" y="669689"/>
                </a:lnTo>
                <a:cubicBezTo>
                  <a:pt x="67647" y="677190"/>
                  <a:pt x="90551" y="681744"/>
                  <a:pt x="110259" y="681744"/>
                </a:cubicBezTo>
                <a:cubicBezTo>
                  <a:pt x="189625" y="681744"/>
                  <a:pt x="238096" y="638348"/>
                  <a:pt x="238096" y="523697"/>
                </a:cubicBezTo>
                <a:lnTo>
                  <a:pt x="238096" y="99114"/>
                </a:lnTo>
                <a:lnTo>
                  <a:pt x="282839" y="77684"/>
                </a:lnTo>
                <a:lnTo>
                  <a:pt x="282839" y="517000"/>
                </a:lnTo>
                <a:cubicBezTo>
                  <a:pt x="282839" y="645580"/>
                  <a:pt x="224247" y="703977"/>
                  <a:pt x="140354" y="703977"/>
                </a:cubicBezTo>
                <a:cubicBezTo>
                  <a:pt x="105199" y="703977"/>
                  <a:pt x="71908" y="691655"/>
                  <a:pt x="43145" y="669689"/>
                </a:cubicBezTo>
                <a:close/>
                <a:moveTo>
                  <a:pt x="196549" y="535751"/>
                </a:moveTo>
                <a:lnTo>
                  <a:pt x="196549" y="116526"/>
                </a:lnTo>
                <a:lnTo>
                  <a:pt x="0" y="205729"/>
                </a:lnTo>
                <a:lnTo>
                  <a:pt x="0" y="545931"/>
                </a:lnTo>
                <a:cubicBezTo>
                  <a:pt x="0" y="610757"/>
                  <a:pt x="40482" y="654420"/>
                  <a:pt x="100672" y="654420"/>
                </a:cubicBezTo>
                <a:cubicBezTo>
                  <a:pt x="159796" y="654152"/>
                  <a:pt x="196549" y="610221"/>
                  <a:pt x="196549" y="535751"/>
                </a:cubicBezTo>
                <a:close/>
              </a:path>
            </a:pathLst>
          </a:custGeom>
          <a:solidFill>
            <a:srgbClr val="002677"/>
          </a:solidFill>
          <a:ln w="264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46994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</p:sldLayoutIdLst>
  <p:hf hdr="0" ftr="0" dt="0"/>
  <p:txStyles>
    <p:titleStyle>
      <a:lvl1pPr algn="l" defTabSz="685750" rtl="0" eaLnBrk="1" latinLnBrk="0" hangingPunct="1">
        <a:lnSpc>
          <a:spcPct val="100000"/>
        </a:lnSpc>
        <a:spcBef>
          <a:spcPct val="0"/>
        </a:spcBef>
        <a:buNone/>
        <a:defRPr sz="2400" b="1" i="0" kern="1200" spc="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17466" indent="-117466" algn="l" defTabSz="685750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tabLst/>
        <a:defRPr sz="1400" b="0" i="0" kern="1200">
          <a:solidFill>
            <a:schemeClr val="accent1"/>
          </a:solidFill>
          <a:latin typeface="+mn-lt"/>
          <a:ea typeface="+mn-ea"/>
          <a:cs typeface="Arial" panose="020B0604020202020204" pitchFamily="34" charset="0"/>
        </a:defRPr>
      </a:lvl1pPr>
      <a:lvl2pPr marL="219060" indent="-101592" algn="l" defTabSz="68575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accent1"/>
        </a:buClr>
        <a:buFont typeface="System Font Regular"/>
        <a:buChar char="-"/>
        <a:tabLst/>
        <a:defRPr sz="1400" b="0" i="0" kern="1200">
          <a:solidFill>
            <a:schemeClr val="accent1"/>
          </a:solidFill>
          <a:latin typeface="+mn-lt"/>
          <a:ea typeface="+mn-ea"/>
          <a:cs typeface="Arial" panose="020B0604020202020204" pitchFamily="34" charset="0"/>
        </a:defRPr>
      </a:lvl2pPr>
      <a:lvl3pPr marL="328589" indent="-101592" algn="l" defTabSz="68575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tabLst/>
        <a:defRPr sz="1200" b="0" i="0" kern="1200">
          <a:solidFill>
            <a:schemeClr val="accent1"/>
          </a:solidFill>
          <a:latin typeface="+mn-lt"/>
          <a:ea typeface="+mn-ea"/>
          <a:cs typeface="Arial" panose="020B0604020202020204" pitchFamily="34" charset="0"/>
        </a:defRPr>
      </a:lvl3pPr>
      <a:lvl4pPr marL="401609" indent="-73021" algn="l" defTabSz="68575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accent1"/>
        </a:buClr>
        <a:buFont typeface="System Font Regular"/>
        <a:buChar char="-"/>
        <a:tabLst/>
        <a:defRPr sz="1100" b="0" i="0" kern="1200">
          <a:solidFill>
            <a:schemeClr val="accent1"/>
          </a:solidFill>
          <a:latin typeface="+mn-lt"/>
          <a:ea typeface="+mn-ea"/>
          <a:cs typeface="Arial" panose="020B0604020202020204" pitchFamily="34" charset="0"/>
        </a:defRPr>
      </a:lvl4pPr>
      <a:lvl5pPr marL="520662" indent="-101592" algn="l" defTabSz="68575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tabLst/>
        <a:defRPr sz="1051" b="0" i="0" kern="1200">
          <a:solidFill>
            <a:schemeClr val="accent1"/>
          </a:solidFill>
          <a:latin typeface="+mn-lt"/>
          <a:ea typeface="+mn-ea"/>
          <a:cs typeface="Arial" panose="020B0604020202020204" pitchFamily="34" charset="0"/>
        </a:defRPr>
      </a:lvl5pPr>
      <a:lvl6pPr marL="1885809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3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2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50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2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  <p15:guide id="3" pos="288">
          <p15:clr>
            <a:srgbClr val="F26B43"/>
          </p15:clr>
        </p15:guide>
        <p15:guide id="4" orient="horz" pos="3932">
          <p15:clr>
            <a:srgbClr val="F26B43"/>
          </p15:clr>
        </p15:guide>
        <p15:guide id="6" pos="5472">
          <p15:clr>
            <a:srgbClr val="F26B43"/>
          </p15:clr>
        </p15:guide>
        <p15:guide id="7" orient="horz" pos="4070">
          <p15:clr>
            <a:srgbClr val="F26B43"/>
          </p15:clr>
        </p15:guide>
        <p15:guide id="8" pos="951">
          <p15:clr>
            <a:srgbClr val="F26B43"/>
          </p15:clr>
        </p15:guide>
        <p15:guide id="9" pos="1043">
          <p15:clr>
            <a:srgbClr val="F26B43"/>
          </p15:clr>
        </p15:guide>
        <p15:guide id="10" pos="1704">
          <p15:clr>
            <a:srgbClr val="F26B43"/>
          </p15:clr>
        </p15:guide>
        <p15:guide id="11" pos="1796">
          <p15:clr>
            <a:srgbClr val="F26B43"/>
          </p15:clr>
        </p15:guide>
        <p15:guide id="12" pos="2459">
          <p15:clr>
            <a:srgbClr val="F26B43"/>
          </p15:clr>
        </p15:guide>
        <p15:guide id="13" pos="2548">
          <p15:clr>
            <a:srgbClr val="F26B43"/>
          </p15:clr>
        </p15:guide>
        <p15:guide id="14" pos="3212">
          <p15:clr>
            <a:srgbClr val="F26B43"/>
          </p15:clr>
        </p15:guide>
        <p15:guide id="15" pos="3303">
          <p15:clr>
            <a:srgbClr val="F26B43"/>
          </p15:clr>
        </p15:guide>
        <p15:guide id="16" pos="3964">
          <p15:clr>
            <a:srgbClr val="F26B43"/>
          </p15:clr>
        </p15:guide>
        <p15:guide id="17" pos="4056">
          <p15:clr>
            <a:srgbClr val="F26B43"/>
          </p15:clr>
        </p15:guide>
        <p15:guide id="18" pos="4719">
          <p15:clr>
            <a:srgbClr val="F26B43"/>
          </p15:clr>
        </p15:guide>
        <p15:guide id="19" pos="4811">
          <p15:clr>
            <a:srgbClr val="F26B43"/>
          </p15:clr>
        </p15:guide>
        <p15:guide id="20" orient="horz" pos="288">
          <p15:clr>
            <a:srgbClr val="F26B43"/>
          </p15:clr>
        </p15:guide>
        <p15:guide id="21" orient="horz" pos="988">
          <p15:clr>
            <a:srgbClr val="F26B43"/>
          </p15:clr>
        </p15:guide>
        <p15:guide id="22" orient="horz" pos="43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https://image.provideremail.uhc.com/lib/fe3f11727564047d741c70/m/2/Pregnancy_Network+News.png" TargetMode="External"/><Relationship Id="rId13" Type="http://schemas.openxmlformats.org/officeDocument/2006/relationships/hyperlink" Target="https://www.uhcprovider.com/en/resource-library/news/2024/dex-molecular-registration-phase-2.html" TargetMode="External"/><Relationship Id="rId3" Type="http://schemas.openxmlformats.org/officeDocument/2006/relationships/hyperlink" Target="https://www.uhcprovider.com/en/resource-library/news.html" TargetMode="External"/><Relationship Id="rId7" Type="http://schemas.openxmlformats.org/officeDocument/2006/relationships/image" Target="https://image.provideremail.uhc.com/lib/fe3f11727564047d741c70/m/2/Star_Network+News.png" TargetMode="External"/><Relationship Id="rId12" Type="http://schemas.openxmlformats.org/officeDocument/2006/relationships/hyperlink" Target="https://chameleon-4-prod.s3.amazonaws.com/clients/39-64ecae4085df9/courses/558-6528183db3513/prod/index.html#/en-US/*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1.xml"/><Relationship Id="rId6" Type="http://schemas.openxmlformats.org/officeDocument/2006/relationships/image" Target="https://image.provideremail.uhc.com/lib/fe3f11727564047d741c70/m/2/Desktop_Network+News.png" TargetMode="External"/><Relationship Id="rId11" Type="http://schemas.openxmlformats.org/officeDocument/2006/relationships/hyperlink" Target="https://www.uhcprovider.com/en/resource-library/news/2024/outpatient-therapy-chiropractic-prior-auth.html?cid=em-providernews-2024nnb2-Aug24" TargetMode="External"/><Relationship Id="rId5" Type="http://schemas.openxmlformats.org/officeDocument/2006/relationships/image" Target="https://image.provideremail.uhc.com/lib/fe3f11727564047d741c70/m/2/MagnifyingGlass_Network+News.png" TargetMode="External"/><Relationship Id="rId15" Type="http://schemas.openxmlformats.org/officeDocument/2006/relationships/hyperlink" Target="https://click.provideremail.uhc.com/u/?qs=8f6675b2c5c50d8315596e90f99abde6ac9e7f5e0bf3ef925e3e6b5c928aae7b9e068dfa923f5e880125f0e0cfb1fc65f7a3f778590bb21d" TargetMode="External"/><Relationship Id="rId10" Type="http://schemas.openxmlformats.org/officeDocument/2006/relationships/hyperlink" Target="https://www.uhcprovider.com/en/resource-library/news/2024/national-gold-card-program-protocol.html" TargetMode="External"/><Relationship Id="rId4" Type="http://schemas.openxmlformats.org/officeDocument/2006/relationships/image" Target="https://image.provideremail.uhc.com/lib/fe3f11727564047d741c70/m/2/Document_Multiple_Network+News.png" TargetMode="External"/><Relationship Id="rId9" Type="http://schemas.openxmlformats.org/officeDocument/2006/relationships/hyperlink" Target="https://www.uhcprovider.com/en/resource-library/news/2024/mi-medicaid-treating-pregnancy-infants.html?cid=em-providernews-2024nnb2-Aug24" TargetMode="External"/><Relationship Id="rId14" Type="http://schemas.openxmlformats.org/officeDocument/2006/relationships/image" Target="https://image.provideremail.uhc.com/lib/fe3f11727564047d741c70/m/3/Icon_Share_2C_CirWhite_RGB.pn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uhgazure.sharepoint.com/:b:/r/teams/INKYAdvocateTeam/Shared%20Documents/Medicaid%20Info/Michigan/Region%207%20Strategy/Provider%20Orientation%20Flyer.pdf?csf=1&amp;web=1&amp;e=EJibTc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cid:image001.png@01DAE425.090DC070" TargetMode="Externa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385E1BDC-A9B0-4A87-82E3-F3187F69A8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srgbClr val="FFFFFF"/>
              </a:solidFill>
              <a:latin typeface="Arial"/>
            </a:endParaRPr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990C621-3B8B-4820-8328-D47EF7CE8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39813" y="365126"/>
            <a:ext cx="8375585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1A2385B-1D2A-4E17-84FA-6CB7F0AAE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91806" y="1057739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E791F2F-79DB-4CC0-9FA1-001E3E91E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523776" y="1402924"/>
            <a:ext cx="1463040" cy="13716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4357537-C040-423D-AFBF-887D0D27C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9826" y="614316"/>
            <a:ext cx="3185183" cy="16459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defTabSz="914400">
              <a:buNone/>
            </a:pPr>
            <a:r>
              <a:rPr lang="en-US" sz="2400" b="1" dirty="0">
                <a:solidFill>
                  <a:schemeClr val="tx1"/>
                </a:solidFill>
                <a:latin typeface="+mj-lt"/>
                <a:cs typeface="+mn-cs"/>
              </a:rPr>
              <a:t>August 2024</a:t>
            </a:r>
          </a:p>
          <a:p>
            <a:pPr marL="0" indent="0" defTabSz="914400">
              <a:buNone/>
            </a:pPr>
            <a:r>
              <a:rPr lang="en-US" sz="2400" b="1" dirty="0">
                <a:solidFill>
                  <a:schemeClr val="tx1"/>
                </a:solidFill>
                <a:latin typeface="+mj-lt"/>
                <a:cs typeface="+mn-cs"/>
              </a:rPr>
              <a:t>What’s New for Michigan?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814E676-8D48-4C37-848D-966AAD3541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7177" y="678262"/>
            <a:ext cx="4683199" cy="146304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81905CA-25A9-B003-99E9-783C1F13F13A}"/>
              </a:ext>
            </a:extLst>
          </p:cNvPr>
          <p:cNvSpPr txBox="1"/>
          <p:nvPr/>
        </p:nvSpPr>
        <p:spPr>
          <a:xfrm>
            <a:off x="4462835" y="6154238"/>
            <a:ext cx="3692066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en-US" sz="1350" dirty="0">
                <a:solidFill>
                  <a:srgbClr val="002477"/>
                </a:solidFill>
                <a:latin typeface="Arial"/>
                <a:hlinkClick r:id="rId3"/>
              </a:rPr>
              <a:t>Network News | UHCprovider.com</a:t>
            </a:r>
            <a:endParaRPr lang="en-US" sz="1350" dirty="0">
              <a:solidFill>
                <a:srgbClr val="002477"/>
              </a:solidFill>
              <a:latin typeface="Arial"/>
            </a:endParaRPr>
          </a:p>
        </p:txBody>
      </p:sp>
      <p:pic>
        <p:nvPicPr>
          <p:cNvPr id="2" name="Picture 3" descr="Icon">
            <a:extLst>
              <a:ext uri="{FF2B5EF4-FFF2-40B4-BE49-F238E27FC236}">
                <a16:creationId xmlns:a16="http://schemas.microsoft.com/office/drawing/2014/main" id="{6939CBC9-75E8-9285-C957-44056D840C21}"/>
              </a:ext>
            </a:extLst>
          </p:cNvPr>
          <p:cNvPicPr>
            <a:picLocks noChangeAspect="1" noChangeArrowheads="1"/>
          </p:cNvPicPr>
          <p:nvPr/>
        </p:nvPicPr>
        <p:blipFill>
          <a:blip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775" y="2856874"/>
            <a:ext cx="285750" cy="290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0027B9A-9B11-6FC6-CCD6-4B22397BDA2F}"/>
              </a:ext>
            </a:extLst>
          </p:cNvPr>
          <p:cNvSpPr txBox="1"/>
          <p:nvPr/>
        </p:nvSpPr>
        <p:spPr>
          <a:xfrm>
            <a:off x="2117282" y="2863210"/>
            <a:ext cx="3387580" cy="7617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en-US" sz="1050" b="1" u="sng" dirty="0">
                <a:solidFill>
                  <a:srgbClr val="002477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Policy and protocol notice</a:t>
            </a:r>
            <a:endParaRPr lang="en-US" sz="1050" b="1" u="sng" dirty="0">
              <a:solidFill>
                <a:srgbClr val="002477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 defTabSz="685800">
              <a:defRPr/>
            </a:pPr>
            <a:r>
              <a:rPr lang="en-US" sz="825" b="1" dirty="0">
                <a:solidFill>
                  <a:srgbClr val="002477"/>
                </a:solidFill>
                <a:latin typeface="+mj-lt"/>
                <a:ea typeface="Calibri" panose="020F0502020204030204" pitchFamily="34" charset="0"/>
              </a:rPr>
              <a:t>Get the latest updates, for medical and reimbursement policies, specialty medical injectable drug program and pharmacy and clinical for </a:t>
            </a:r>
            <a:r>
              <a:rPr lang="en-US" sz="825" b="1" i="1" dirty="0">
                <a:solidFill>
                  <a:srgbClr val="002477"/>
                </a:solidFill>
                <a:latin typeface="+mj-lt"/>
                <a:ea typeface="Calibri" panose="020F0502020204030204" pitchFamily="34" charset="0"/>
              </a:rPr>
              <a:t>Medicare Advantage, Medicaid and commercial plans.</a:t>
            </a:r>
          </a:p>
        </p:txBody>
      </p:sp>
      <p:pic>
        <p:nvPicPr>
          <p:cNvPr id="18" name="Picture 4" descr="Icon">
            <a:extLst>
              <a:ext uri="{FF2B5EF4-FFF2-40B4-BE49-F238E27FC236}">
                <a16:creationId xmlns:a16="http://schemas.microsoft.com/office/drawing/2014/main" id="{A824D513-D007-2511-00B5-965D7121B698}"/>
              </a:ext>
            </a:extLst>
          </p:cNvPr>
          <p:cNvPicPr>
            <a:picLocks noChangeAspect="1" noChangeArrowheads="1"/>
          </p:cNvPicPr>
          <p:nvPr/>
        </p:nvPicPr>
        <p:blipFill>
          <a:blip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139" y="2882869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DE29C22-ABEF-AEEE-35BF-88508AAF257D}"/>
              </a:ext>
            </a:extLst>
          </p:cNvPr>
          <p:cNvSpPr txBox="1"/>
          <p:nvPr/>
        </p:nvSpPr>
        <p:spPr>
          <a:xfrm>
            <a:off x="6781856" y="2869250"/>
            <a:ext cx="235943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en-US" sz="1050" b="1" u="sng" dirty="0">
                <a:solidFill>
                  <a:srgbClr val="002677"/>
                </a:solidFill>
                <a:latin typeface="+mj-lt"/>
              </a:rPr>
              <a:t>Prior </a:t>
            </a:r>
            <a:r>
              <a:rPr lang="en-US" sz="1100" b="1" u="sng" dirty="0">
                <a:solidFill>
                  <a:srgbClr val="002677"/>
                </a:solidFill>
                <a:latin typeface="+mj-lt"/>
              </a:rPr>
              <a:t>Authorization</a:t>
            </a:r>
            <a:r>
              <a:rPr lang="en-US" sz="1050" b="1" u="sng" dirty="0">
                <a:solidFill>
                  <a:srgbClr val="002677"/>
                </a:solidFill>
                <a:latin typeface="+mj-lt"/>
              </a:rPr>
              <a:t> Updates</a:t>
            </a:r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E994E7D3-F9B0-4C02-3A92-2F1D26E7B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5299" y="349099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7" name="Picture 6" descr="Icon">
            <a:extLst>
              <a:ext uri="{FF2B5EF4-FFF2-40B4-BE49-F238E27FC236}">
                <a16:creationId xmlns:a16="http://schemas.microsoft.com/office/drawing/2014/main" id="{2F45E60A-CA67-D2D7-47CC-BF255C1E425F}"/>
              </a:ext>
            </a:extLst>
          </p:cNvPr>
          <p:cNvPicPr>
            <a:picLocks noChangeAspect="1" noChangeArrowheads="1"/>
          </p:cNvPicPr>
          <p:nvPr/>
        </p:nvPicPr>
        <p:blipFill>
          <a:blip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139" y="3779047"/>
            <a:ext cx="346741" cy="346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Icon">
            <a:extLst>
              <a:ext uri="{FF2B5EF4-FFF2-40B4-BE49-F238E27FC236}">
                <a16:creationId xmlns:a16="http://schemas.microsoft.com/office/drawing/2014/main" id="{25C71162-7BE2-0E52-F8AD-1A53290B6F40}"/>
              </a:ext>
            </a:extLst>
          </p:cNvPr>
          <p:cNvPicPr>
            <a:picLocks noChangeAspect="1" noChangeArrowheads="1"/>
          </p:cNvPicPr>
          <p:nvPr/>
        </p:nvPicPr>
        <p:blipFill>
          <a:blip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263" y="3843224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B5D5243-AA4B-0EFF-5AEC-E742505EB03F}"/>
              </a:ext>
            </a:extLst>
          </p:cNvPr>
          <p:cNvSpPr txBox="1"/>
          <p:nvPr/>
        </p:nvSpPr>
        <p:spPr>
          <a:xfrm>
            <a:off x="2107736" y="4125788"/>
            <a:ext cx="367431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Effective Oct. 1, 2024, we will launch a national Gold Card program</a:t>
            </a:r>
          </a:p>
        </p:txBody>
      </p:sp>
      <p:pic>
        <p:nvPicPr>
          <p:cNvPr id="1027" name="Picture 3" descr="Icon">
            <a:extLst>
              <a:ext uri="{FF2B5EF4-FFF2-40B4-BE49-F238E27FC236}">
                <a16:creationId xmlns:a16="http://schemas.microsoft.com/office/drawing/2014/main" id="{AE92F411-D9EC-7117-7AC4-4488AE349712}"/>
              </a:ext>
            </a:extLst>
          </p:cNvPr>
          <p:cNvPicPr>
            <a:picLocks noChangeAspect="1" noChangeArrowheads="1"/>
          </p:cNvPicPr>
          <p:nvPr/>
        </p:nvPicPr>
        <p:blipFill>
          <a:blip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513" y="4560845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12C6C2C5-45A3-C65E-1FCA-ED14EB81872B}"/>
              </a:ext>
            </a:extLst>
          </p:cNvPr>
          <p:cNvSpPr txBox="1"/>
          <p:nvPr/>
        </p:nvSpPr>
        <p:spPr>
          <a:xfrm>
            <a:off x="2093838" y="4521995"/>
            <a:ext cx="433081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  <a:latin typeface="+mj-lt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Michigan Medicaid: Treating pregnant individuals and infants | UHCprovider.com</a:t>
            </a:r>
            <a:endParaRPr lang="en-US" sz="105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01DC8D2-623F-B290-CDF0-C6891591B286}"/>
              </a:ext>
            </a:extLst>
          </p:cNvPr>
          <p:cNvSpPr txBox="1"/>
          <p:nvPr/>
        </p:nvSpPr>
        <p:spPr>
          <a:xfrm>
            <a:off x="2107736" y="3751527"/>
            <a:ext cx="451527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  <a:latin typeface="+mj-lt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UnitedHealthcare national Gold Card program protocol | UHCprovider.com</a:t>
            </a:r>
            <a:endParaRPr lang="en-US" sz="105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30" name="TextBox 1029">
            <a:extLst>
              <a:ext uri="{FF2B5EF4-FFF2-40B4-BE49-F238E27FC236}">
                <a16:creationId xmlns:a16="http://schemas.microsoft.com/office/drawing/2014/main" id="{B4E8620B-C20C-2638-66DC-A41C946D85EC}"/>
              </a:ext>
            </a:extLst>
          </p:cNvPr>
          <p:cNvSpPr txBox="1"/>
          <p:nvPr/>
        </p:nvSpPr>
        <p:spPr>
          <a:xfrm>
            <a:off x="6781856" y="3092059"/>
            <a:ext cx="45152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b="1" dirty="0">
                <a:solidFill>
                  <a:schemeClr val="tx1">
                    <a:lumMod val="75000"/>
                  </a:schemeClr>
                </a:solidFill>
                <a:latin typeface="+mj-lt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Outpatient therapy and chiropractic prior authorization requirements | UHCprovider.com</a:t>
            </a:r>
            <a:endParaRPr lang="en-US" sz="900" b="1" dirty="0">
              <a:solidFill>
                <a:schemeClr val="tx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34" name="TextBox 1033">
            <a:extLst>
              <a:ext uri="{FF2B5EF4-FFF2-40B4-BE49-F238E27FC236}">
                <a16:creationId xmlns:a16="http://schemas.microsoft.com/office/drawing/2014/main" id="{9409198F-F258-E0A6-090F-CD7DA334CAE2}"/>
              </a:ext>
            </a:extLst>
          </p:cNvPr>
          <p:cNvSpPr txBox="1"/>
          <p:nvPr/>
        </p:nvSpPr>
        <p:spPr>
          <a:xfrm>
            <a:off x="6774139" y="3361793"/>
            <a:ext cx="4381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This applies to UnitedHealthcare® Medicare Advantage nationally, excluding Dual Complete Special Needs Plans (SNP).</a:t>
            </a:r>
          </a:p>
        </p:txBody>
      </p:sp>
      <p:sp>
        <p:nvSpPr>
          <p:cNvPr id="1040" name="TextBox 1039">
            <a:extLst>
              <a:ext uri="{FF2B5EF4-FFF2-40B4-BE49-F238E27FC236}">
                <a16:creationId xmlns:a16="http://schemas.microsoft.com/office/drawing/2014/main" id="{234CEAFB-1585-0B71-ED35-994547F9B37A}"/>
              </a:ext>
            </a:extLst>
          </p:cNvPr>
          <p:cNvSpPr txBox="1"/>
          <p:nvPr/>
        </p:nvSpPr>
        <p:spPr>
          <a:xfrm>
            <a:off x="6769730" y="3845482"/>
            <a:ext cx="517421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i="0" u="sng" dirty="0">
                <a:solidFill>
                  <a:schemeClr val="accent1"/>
                </a:solidFill>
                <a:effectLst/>
                <a:highlight>
                  <a:srgbClr val="FFFFFF"/>
                </a:highlight>
                <a:latin typeface="UHCSerifHeadline-Semibold"/>
                <a:hlinkClick r:id="rId12" tooltip="Link to UHC Provider Portal Claim Submission Interactive Gu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UHC Provider Portal: Upload attachments for professional/institutional claims at submission</a:t>
            </a:r>
            <a:endParaRPr lang="en-US" sz="1100" dirty="0">
              <a:solidFill>
                <a:schemeClr val="accent1"/>
              </a:solidFill>
              <a:latin typeface="UHCSerifHeadline-Semibold"/>
            </a:endParaRPr>
          </a:p>
        </p:txBody>
      </p:sp>
      <p:sp>
        <p:nvSpPr>
          <p:cNvPr id="1044" name="TextBox 1043">
            <a:extLst>
              <a:ext uri="{FF2B5EF4-FFF2-40B4-BE49-F238E27FC236}">
                <a16:creationId xmlns:a16="http://schemas.microsoft.com/office/drawing/2014/main" id="{78CCEF9E-17A7-3C2B-D51A-45F21729F3FE}"/>
              </a:ext>
            </a:extLst>
          </p:cNvPr>
          <p:cNvSpPr txBox="1"/>
          <p:nvPr/>
        </p:nvSpPr>
        <p:spPr>
          <a:xfrm>
            <a:off x="6774139" y="4250597"/>
            <a:ext cx="46737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Learn how to use Claim Submission to enter claims electronically for professional or facility/institutional claims.</a:t>
            </a:r>
          </a:p>
        </p:txBody>
      </p:sp>
      <p:sp>
        <p:nvSpPr>
          <p:cNvPr id="1049" name="TextBox 1048">
            <a:extLst>
              <a:ext uri="{FF2B5EF4-FFF2-40B4-BE49-F238E27FC236}">
                <a16:creationId xmlns:a16="http://schemas.microsoft.com/office/drawing/2014/main" id="{84499250-36C1-3985-3611-BEC7A98B955E}"/>
              </a:ext>
            </a:extLst>
          </p:cNvPr>
          <p:cNvSpPr txBox="1"/>
          <p:nvPr/>
        </p:nvSpPr>
        <p:spPr>
          <a:xfrm>
            <a:off x="2078233" y="4905182"/>
            <a:ext cx="38926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Michigan Medicaid offers free supplementary services to pregnant individuals and families with infants. See how and pass it on.</a:t>
            </a:r>
          </a:p>
        </p:txBody>
      </p:sp>
      <p:sp>
        <p:nvSpPr>
          <p:cNvPr id="1053" name="TextBox 1052">
            <a:extLst>
              <a:ext uri="{FF2B5EF4-FFF2-40B4-BE49-F238E27FC236}">
                <a16:creationId xmlns:a16="http://schemas.microsoft.com/office/drawing/2014/main" id="{3452CF02-5FF6-4701-E4BE-0C55A949AA71}"/>
              </a:ext>
            </a:extLst>
          </p:cNvPr>
          <p:cNvSpPr txBox="1"/>
          <p:nvPr/>
        </p:nvSpPr>
        <p:spPr>
          <a:xfrm>
            <a:off x="6765889" y="4743902"/>
            <a:ext cx="457523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chemeClr val="accent1"/>
                </a:solidFill>
                <a:latin typeface="UHCSerifHeadline-Semibold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Review the new test code registration phase 2 process | UHCprovider.com</a:t>
            </a:r>
            <a:endParaRPr lang="en-US" sz="1100" b="1" dirty="0">
              <a:solidFill>
                <a:schemeClr val="accent1"/>
              </a:solidFill>
              <a:latin typeface="UHCSerifHeadline-Semibold"/>
            </a:endParaRPr>
          </a:p>
        </p:txBody>
      </p:sp>
      <p:sp>
        <p:nvSpPr>
          <p:cNvPr id="1055" name="TextBox 1054">
            <a:extLst>
              <a:ext uri="{FF2B5EF4-FFF2-40B4-BE49-F238E27FC236}">
                <a16:creationId xmlns:a16="http://schemas.microsoft.com/office/drawing/2014/main" id="{9129F58C-0EEE-F56E-3F8F-31FDCD548F7D}"/>
              </a:ext>
            </a:extLst>
          </p:cNvPr>
          <p:cNvSpPr txBox="1"/>
          <p:nvPr/>
        </p:nvSpPr>
        <p:spPr>
          <a:xfrm>
            <a:off x="6793139" y="4952882"/>
            <a:ext cx="283686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accent1">
                    <a:lumMod val="50000"/>
                  </a:schemeClr>
                </a:solidFill>
                <a:latin typeface="UHCSerifHeadline-Semibold"/>
              </a:rPr>
              <a:t>Molecular test registration phase 2 begins on Aug. 1 </a:t>
            </a:r>
          </a:p>
        </p:txBody>
      </p:sp>
      <p:pic>
        <p:nvPicPr>
          <p:cNvPr id="1056" name="Picture 4" descr="Icon">
            <a:extLst>
              <a:ext uri="{FF2B5EF4-FFF2-40B4-BE49-F238E27FC236}">
                <a16:creationId xmlns:a16="http://schemas.microsoft.com/office/drawing/2014/main" id="{0FDD366F-CBDB-E5AF-3359-4449165C9661}"/>
              </a:ext>
            </a:extLst>
          </p:cNvPr>
          <p:cNvPicPr>
            <a:picLocks noChangeAspect="1" noChangeArrowheads="1"/>
          </p:cNvPicPr>
          <p:nvPr/>
        </p:nvPicPr>
        <p:blipFill>
          <a:blip r:link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6569" y="4708848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0" name="TextBox 1059">
            <a:extLst>
              <a:ext uri="{FF2B5EF4-FFF2-40B4-BE49-F238E27FC236}">
                <a16:creationId xmlns:a16="http://schemas.microsoft.com/office/drawing/2014/main" id="{6E6C9979-D2CC-703D-F334-5D3029AD731F}"/>
              </a:ext>
            </a:extLst>
          </p:cNvPr>
          <p:cNvSpPr txBox="1"/>
          <p:nvPr/>
        </p:nvSpPr>
        <p:spPr>
          <a:xfrm>
            <a:off x="2129479" y="3543088"/>
            <a:ext cx="11430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b="1" u="none" strike="noStrike" dirty="0">
                <a:solidFill>
                  <a:srgbClr val="002677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  <a:hlinkClick r:id="rId15"/>
              </a:rPr>
              <a:t>Monthly overview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11878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4" name="Rectangle 2053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6" name="Freeform: Shape 2055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BD3A04F-C57B-12BD-A2D4-B5D57EFF71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0264" y="5114764"/>
            <a:ext cx="3228986" cy="812906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n-US" sz="1400" b="1" i="0" u="sng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  <a:hlinkClick r:id="rId2"/>
              </a:rPr>
              <a:t>Provider Orientation Flyer.pdf</a:t>
            </a:r>
            <a:r>
              <a:rPr kumimoji="0" lang="en-US" altLang="en-US" sz="1400" b="1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EDE559-BD69-8F68-DAC4-D7182918FDD2}"/>
              </a:ext>
            </a:extLst>
          </p:cNvPr>
          <p:cNvSpPr txBox="1"/>
          <p:nvPr/>
        </p:nvSpPr>
        <p:spPr>
          <a:xfrm>
            <a:off x="1207777" y="1850688"/>
            <a:ext cx="5024119" cy="1895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528"/>
              </a:spcAft>
            </a:pPr>
            <a:r>
              <a:rPr lang="en-US" sz="1600" dirty="0"/>
              <a:t>Please reserve your spot for UnitedHealthcare Community Plan Training Session today.</a:t>
            </a:r>
          </a:p>
          <a:p>
            <a:pPr indent="-228600">
              <a:lnSpc>
                <a:spcPct val="90000"/>
              </a:lnSpc>
              <a:spcAft>
                <a:spcPts val="528"/>
              </a:spcAft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lnSpc>
                <a:spcPct val="90000"/>
              </a:lnSpc>
              <a:spcAft>
                <a:spcPts val="528"/>
              </a:spcAft>
            </a:pPr>
            <a:r>
              <a:rPr lang="en-US" sz="1600" dirty="0"/>
              <a:t>Whether you are new to our network, have new employees, or simply need a refresher, this virtual orientation is designed to give you what you need to get started working with us.</a:t>
            </a:r>
          </a:p>
          <a:p>
            <a:pPr indent="-228600">
              <a:lnSpc>
                <a:spcPct val="90000"/>
              </a:lnSpc>
              <a:spcAft>
                <a:spcPts val="528"/>
              </a:spcAft>
              <a:buFont typeface="Arial" panose="020B0604020202020204" pitchFamily="34" charset="0"/>
              <a:buChar char="•"/>
            </a:pPr>
            <a:endParaRPr lang="en-US" sz="1400" dirty="0"/>
          </a:p>
          <a:p>
            <a:pPr indent="-228600">
              <a:lnSpc>
                <a:spcPct val="90000"/>
              </a:lnSpc>
              <a:spcAft>
                <a:spcPts val="528"/>
              </a:spcAft>
              <a:buFont typeface="Arial" panose="020B0604020202020204" pitchFamily="34" charset="0"/>
              <a:buChar char="•"/>
            </a:pPr>
            <a:endParaRPr lang="en-US" sz="1400" dirty="0"/>
          </a:p>
          <a:p>
            <a:pPr indent="-228600">
              <a:lnSpc>
                <a:spcPct val="90000"/>
              </a:lnSpc>
              <a:spcAft>
                <a:spcPts val="528"/>
              </a:spcAft>
              <a:buFont typeface="Arial" panose="020B0604020202020204" pitchFamily="34" charset="0"/>
              <a:buChar char="•"/>
            </a:pPr>
            <a:endParaRPr lang="en-US" sz="1400" dirty="0"/>
          </a:p>
          <a:p>
            <a:pPr indent="-228600">
              <a:lnSpc>
                <a:spcPct val="90000"/>
              </a:lnSpc>
              <a:spcAft>
                <a:spcPts val="528"/>
              </a:spcAft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B688A5-18D3-D8EF-8151-F810B6DC1B6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397" t="8510" r="34655"/>
          <a:stretch/>
        </p:blipFill>
        <p:spPr>
          <a:xfrm>
            <a:off x="7002029" y="643234"/>
            <a:ext cx="4345460" cy="5599876"/>
          </a:xfrm>
          <a:prstGeom prst="rect">
            <a:avLst/>
          </a:prstGeom>
        </p:spPr>
      </p:pic>
      <p:pic>
        <p:nvPicPr>
          <p:cNvPr id="2049" name="Picture 3" descr="​pdf icon">
            <a:extLst>
              <a:ext uri="{FF2B5EF4-FFF2-40B4-BE49-F238E27FC236}">
                <a16:creationId xmlns:a16="http://schemas.microsoft.com/office/drawing/2014/main" id="{BD7505D0-FE0B-968A-905B-F9808BB469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E663F532-1274-0E68-0EF9-6AB50B3CBF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2C5C783-EAD8-62FA-6CFD-0F30D2257700}"/>
              </a:ext>
            </a:extLst>
          </p:cNvPr>
          <p:cNvSpPr txBox="1"/>
          <p:nvPr/>
        </p:nvSpPr>
        <p:spPr>
          <a:xfrm>
            <a:off x="760257" y="636467"/>
            <a:ext cx="5433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/>
              <a:t>UnitedHealthcare Training Sessions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6B63B9-D8FF-F58C-26F1-787B3F19F681}"/>
              </a:ext>
            </a:extLst>
          </p:cNvPr>
          <p:cNvSpPr txBox="1"/>
          <p:nvPr/>
        </p:nvSpPr>
        <p:spPr>
          <a:xfrm>
            <a:off x="2445806" y="4806986"/>
            <a:ext cx="17764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Please sign-up here</a:t>
            </a:r>
          </a:p>
        </p:txBody>
      </p:sp>
    </p:spTree>
    <p:extLst>
      <p:ext uri="{BB962C8B-B14F-4D97-AF65-F5344CB8AC3E}">
        <p14:creationId xmlns:p14="http://schemas.microsoft.com/office/powerpoint/2010/main" val="20617757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Theme">
  <a:themeElements>
    <a:clrScheme name="Custom 27">
      <a:dk1>
        <a:srgbClr val="002477"/>
      </a:dk1>
      <a:lt1>
        <a:srgbClr val="FFFFFF"/>
      </a:lt1>
      <a:dk2>
        <a:srgbClr val="595959"/>
      </a:dk2>
      <a:lt2>
        <a:srgbClr val="CCF2F7"/>
      </a:lt2>
      <a:accent1>
        <a:srgbClr val="002477"/>
      </a:accent1>
      <a:accent2>
        <a:srgbClr val="00BED5"/>
      </a:accent2>
      <a:accent3>
        <a:srgbClr val="99E5EE"/>
      </a:accent3>
      <a:accent4>
        <a:srgbClr val="F5B700"/>
      </a:accent4>
      <a:accent5>
        <a:srgbClr val="FBE299"/>
      </a:accent5>
      <a:accent6>
        <a:srgbClr val="FF681F"/>
      </a:accent6>
      <a:hlink>
        <a:srgbClr val="196ECF"/>
      </a:hlink>
      <a:folHlink>
        <a:srgbClr val="002677"/>
      </a:folHlink>
    </a:clrScheme>
    <a:fontScheme name="UnitedHealthcare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2">
              <a:lumMod val="40000"/>
              <a:lumOff val="6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1490</TotalTime>
  <Words>251</Words>
  <Application>Microsoft Office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Georgia</vt:lpstr>
      <vt:lpstr>System Font Regular</vt:lpstr>
      <vt:lpstr>UHCSerifHeadline-Semibold</vt:lpstr>
      <vt:lpstr>Master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Jarrett, Jacquelyn</dc:creator>
  <cp:lastModifiedBy>Jarrett, Jacquelyn</cp:lastModifiedBy>
  <cp:revision>9</cp:revision>
  <dcterms:created xsi:type="dcterms:W3CDTF">2024-07-03T12:29:44Z</dcterms:created>
  <dcterms:modified xsi:type="dcterms:W3CDTF">2024-08-05T17:42:05Z</dcterms:modified>
</cp:coreProperties>
</file>