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7FF64A97_D3BB3E68.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2.xml" ContentType="application/vnd.openxmlformats-officedocument.presentationml.tags+xml"/>
  <Override PartName="/ppt/notesSlides/notesSlide29.xml" ContentType="application/vnd.openxmlformats-officedocument.presentationml.notesSlide+xml"/>
  <Override PartName="/ppt/tags/tag13.xml" ContentType="application/vnd.openxmlformats-officedocument.presentationml.tags+xml"/>
  <Override PartName="/ppt/notesSlides/notesSlide30.xml" ContentType="application/vnd.openxmlformats-officedocument.presentationml.notesSlide+xml"/>
  <Override PartName="/ppt/media/image70.svg" ContentType="image/svg+xml"/>
  <Override PartName="/ppt/media/image72.svg" ContentType="image/svg+xml"/>
  <Override PartName="/ppt/media/image74.svg" ContentType="image/svg+xml"/>
  <Override PartName="/ppt/media/image76.svg" ContentType="image/svg+xml"/>
  <Override PartName="/ppt/media/image78.svg" ContentType="image/svg+xml"/>
  <Override PartName="/ppt/media/image80.svg" ContentType="image/svg+xml"/>
  <Override PartName="/ppt/media/image82.svg" ContentType="image/svg+xml"/>
  <Override PartName="/ppt/media/image84.svg" ContentType="image/svg+xml"/>
  <Override PartName="/ppt/media/image86.svg" ContentType="image/svg+xml"/>
  <Override PartName="/ppt/media/image88.svg" ContentType="image/sv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28" r:id="rId5"/>
    <p:sldMasterId id="2147483772" r:id="rId6"/>
    <p:sldMasterId id="2147483805" r:id="rId7"/>
  </p:sldMasterIdLst>
  <p:notesMasterIdLst>
    <p:notesMasterId r:id="rId50"/>
  </p:notesMasterIdLst>
  <p:handoutMasterIdLst>
    <p:handoutMasterId r:id="rId51"/>
  </p:handoutMasterIdLst>
  <p:sldIdLst>
    <p:sldId id="258" r:id="rId8"/>
    <p:sldId id="2147479034" r:id="rId9"/>
    <p:sldId id="2147479030" r:id="rId10"/>
    <p:sldId id="261" r:id="rId11"/>
    <p:sldId id="264" r:id="rId12"/>
    <p:sldId id="267" r:id="rId13"/>
    <p:sldId id="270" r:id="rId14"/>
    <p:sldId id="273" r:id="rId15"/>
    <p:sldId id="276" r:id="rId16"/>
    <p:sldId id="279" r:id="rId17"/>
    <p:sldId id="282" r:id="rId18"/>
    <p:sldId id="285" r:id="rId19"/>
    <p:sldId id="288" r:id="rId20"/>
    <p:sldId id="291" r:id="rId21"/>
    <p:sldId id="294" r:id="rId22"/>
    <p:sldId id="2146847383" r:id="rId23"/>
    <p:sldId id="2146847384" r:id="rId24"/>
    <p:sldId id="2147479035" r:id="rId25"/>
    <p:sldId id="2147479031" r:id="rId26"/>
    <p:sldId id="2147479033" r:id="rId27"/>
    <p:sldId id="2147479041" r:id="rId28"/>
    <p:sldId id="2147479036" r:id="rId29"/>
    <p:sldId id="2147479037" r:id="rId30"/>
    <p:sldId id="2147479038" r:id="rId31"/>
    <p:sldId id="2147479039" r:id="rId32"/>
    <p:sldId id="2147479040" r:id="rId33"/>
    <p:sldId id="621" r:id="rId34"/>
    <p:sldId id="624" r:id="rId35"/>
    <p:sldId id="627" r:id="rId36"/>
    <p:sldId id="630" r:id="rId37"/>
    <p:sldId id="633" r:id="rId38"/>
    <p:sldId id="636" r:id="rId39"/>
    <p:sldId id="639" r:id="rId40"/>
    <p:sldId id="642" r:id="rId41"/>
    <p:sldId id="645" r:id="rId42"/>
    <p:sldId id="2146847369" r:id="rId43"/>
    <p:sldId id="2145705759" r:id="rId44"/>
    <p:sldId id="2145705792" r:id="rId45"/>
    <p:sldId id="2145705798" r:id="rId46"/>
    <p:sldId id="2146847381" r:id="rId47"/>
    <p:sldId id="257" r:id="rId48"/>
    <p:sldId id="297" r:id="rId49"/>
  </p:sldIdLst>
  <p:sldSz cx="12192000" cy="6858000"/>
  <p:notesSz cx="6858000" cy="9144000"/>
  <p:custDataLst>
    <p:tags r:id="rId52"/>
  </p:custData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168" userDrawn="1">
          <p15:clr>
            <a:srgbClr val="A4A3A4"/>
          </p15:clr>
        </p15:guide>
        <p15:guide id="3" orient="horz" pos="3360" userDrawn="1">
          <p15:clr>
            <a:srgbClr val="A4A3A4"/>
          </p15:clr>
        </p15:guide>
        <p15:guide id="4" pos="49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29C53D-7E80-5DB2-E697-384A633B149C}" name="Roberts, Jennifer  (Jenny)" initials="JR" userId="S::Jennifer.Roberts@fssa.IN.gov::49b6e53b-928c-413f-872d-db93d2b7e8ad" providerId="AD"/>
  <p188:author id="{0D49B96A-3157-5AAE-111C-9E3A6CAD8F78}" name="Snyder, Samantha A" initials="SS" userId="S::Samantha.Snyder@fssa.IN.gov::bce09414-62c5-459d-b1f9-6bf2e9a7fedb" providerId="AD"/>
  <p188:author id="{C2BE9F9F-AB51-A48D-CDD0-494CE47D1F76}" name="Jocelyn Coffee" initials="JC" userId="S::Jocelyn.Coffee@fssa.IN.gov::3ea00ae4-82d7-406c-ab0d-daacb5cb7de8" providerId="AD"/>
  <p188:author id="{2B233DBA-2722-6E27-3DF3-F27822F6EEDB}" name="Whitley, Sarah" initials="SW" userId="S::Sarah.Whitley@fssa.IN.gov::3863cde0-ef83-4351-8def-67e34eb78bc8" providerId="AD"/>
  <p188:author id="{C3A4C6F4-69DC-B7D1-24B7-D19967240338}" name="Rhoad, Trevor" initials="TR" userId="S::Trevor.Rhoad@fssa.IN.gov::8bbef717-e89f-4fce-8706-f68150a1bfd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0" clrIdx="0">
    <p:extLst>
      <p:ext uri="{19B8F6BF-5375-455C-9EA6-DF929625EA0E}">
        <p15:presenceInfo xmlns:p15="http://schemas.microsoft.com/office/powerpoint/2012/main" userId="Microsoft Office User" providerId="None"/>
      </p:ext>
    </p:extLst>
  </p:cmAuthor>
  <p:cmAuthor id="2" name="Liisa Turan-Walters" initials="LT" lastIdx="0" clrIdx="1">
    <p:extLst>
      <p:ext uri="{19B8F6BF-5375-455C-9EA6-DF929625EA0E}">
        <p15:presenceInfo xmlns:p15="http://schemas.microsoft.com/office/powerpoint/2012/main" userId="S::liituran@publicisgroupe.net::e3a04ddb-12ea-4799-8db6-07d4ec8fe7d7" providerId="AD"/>
      </p:ext>
    </p:extLst>
  </p:cmAuthor>
  <p:cmAuthor id="3" name="Wolfe, Beth J" initials="WBJ" lastIdx="0" clrIdx="2">
    <p:extLst>
      <p:ext uri="{19B8F6BF-5375-455C-9EA6-DF929625EA0E}">
        <p15:presenceInfo xmlns:p15="http://schemas.microsoft.com/office/powerpoint/2012/main" userId="S::beth_wolfe@uhc.com::1cc8c3d8-d995-431e-9893-19a997216cba" providerId="AD"/>
      </p:ext>
    </p:extLst>
  </p:cmAuthor>
  <p:cmAuthor id="4" name="Gefroh, Anna N" initials="GAN" lastIdx="0" clrIdx="3">
    <p:extLst>
      <p:ext uri="{19B8F6BF-5375-455C-9EA6-DF929625EA0E}">
        <p15:presenceInfo xmlns:p15="http://schemas.microsoft.com/office/powerpoint/2012/main" userId="S::anna.gefroh@uhg.com::61e93043-349c-40f0-9485-0df7abfeff68" providerId="AD"/>
      </p:ext>
    </p:extLst>
  </p:cmAuthor>
  <p:cmAuthor id="5" name="Jody Kolars" initials="JK" lastIdx="0" clrIdx="4">
    <p:extLst>
      <p:ext uri="{19B8F6BF-5375-455C-9EA6-DF929625EA0E}">
        <p15:presenceInfo xmlns:p15="http://schemas.microsoft.com/office/powerpoint/2012/main" userId="b3a0c0c3f969c84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2A966B-089E-40F8-8C99-F9DFA1C687BF}" v="3" dt="2024-08-09T12:09:03.7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88" autoAdjust="0"/>
    <p:restoredTop sz="86379" autoAdjust="0"/>
  </p:normalViewPr>
  <p:slideViewPr>
    <p:cSldViewPr snapToGrid="0" snapToObjects="1">
      <p:cViewPr varScale="1">
        <p:scale>
          <a:sx n="74" d="100"/>
          <a:sy n="74" d="100"/>
        </p:scale>
        <p:origin x="197" y="67"/>
      </p:cViewPr>
      <p:guideLst>
        <p:guide pos="3168"/>
        <p:guide orient="horz" pos="3360"/>
        <p:guide pos="4992"/>
      </p:guideLst>
    </p:cSldViewPr>
  </p:slideViewPr>
  <p:outlineViewPr>
    <p:cViewPr>
      <p:scale>
        <a:sx n="33" d="100"/>
        <a:sy n="33" d="100"/>
      </p:scale>
      <p:origin x="0" y="-28661"/>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p:scale>
          <a:sx n="171" d="100"/>
          <a:sy n="171" d="100"/>
        </p:scale>
        <p:origin x="1504" y="-18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omments/modernComment_7FF64A97_D3BB3E68.xml><?xml version="1.0" encoding="utf-8"?>
<p188:cmLst xmlns:a="http://schemas.openxmlformats.org/drawingml/2006/main" xmlns:r="http://schemas.openxmlformats.org/officeDocument/2006/relationships" xmlns:p188="http://schemas.microsoft.com/office/powerpoint/2018/8/main">
  <p188:cm id="{CD9845AD-A6D8-4C74-8FAB-6B4EA2DB7046}" authorId="{0D49B96A-3157-5AAE-111C-9E3A6CAD8F78}" created="2024-08-09T12:14:09.091">
    <pc:sldMkLst xmlns:pc="http://schemas.microsoft.com/office/powerpoint/2013/main/command">
      <pc:docMk/>
      <pc:sldMk cId="3552263784" sldId="2146847383"/>
    </pc:sldMkLst>
    <p188:replyLst>
      <p188:reply id="{3972B398-7966-4583-B5D8-200974256244}" authorId="{0D49B96A-3157-5AAE-111C-9E3A6CAD8F78}" created="2024-08-09T12:15:17.044">
        <p188:txBody>
          <a:bodyPr/>
          <a:lstStyle/>
          <a:p>
            <a:r>
              <a:rPr lang="en-US"/>
              <a:t>I know you have talking points for these slides. However, with the font on the images being very small I think having a few key points for each webpage would be beneficial.</a:t>
            </a:r>
          </a:p>
        </p188:txBody>
      </p188:reply>
    </p188:replyLst>
    <p188:txBody>
      <a:bodyPr/>
      <a:lstStyle/>
      <a:p>
        <a:r>
          <a:rPr lang="en-US"/>
          <a:t>For Slides 16-20 I suggest not only relying on the screenshots of the webpage for information. Add bullets to the slides about what information they can find on each webpage and what the provider can gain by using that resource.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B46805-6D58-40DB-BDB3-94366D660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26C7D6-4560-4E46-B697-B4572F2377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581DAF-1EFB-48B3-B198-4E2D6EF7D153}" type="datetimeFigureOut">
              <a:rPr lang="en-US" smtClean="0"/>
              <a:t>10/10/2024</a:t>
            </a:fld>
            <a:endParaRPr lang="en-US"/>
          </a:p>
        </p:txBody>
      </p:sp>
      <p:sp>
        <p:nvSpPr>
          <p:cNvPr id="4" name="Footer Placeholder 3">
            <a:extLst>
              <a:ext uri="{FF2B5EF4-FFF2-40B4-BE49-F238E27FC236}">
                <a16:creationId xmlns:a16="http://schemas.microsoft.com/office/drawing/2014/main" id="{670F48C7-F5C9-487A-A7F1-5C497A11B3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0DF1CA-DEF8-488E-812E-E13FD6F21D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9A3A6E-334A-406E-9E2D-56A6BBB3588A}" type="slidenum">
              <a:rPr lang="en-US" smtClean="0"/>
              <a:t>‹#›</a:t>
            </a:fld>
            <a:endParaRPr lang="en-US"/>
          </a:p>
        </p:txBody>
      </p:sp>
    </p:spTree>
    <p:extLst>
      <p:ext uri="{BB962C8B-B14F-4D97-AF65-F5344CB8AC3E}">
        <p14:creationId xmlns:p14="http://schemas.microsoft.com/office/powerpoint/2010/main" val="1364280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20659-73FB-BE45-9A42-B7FACADC836D}"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177F8-3717-E441-ABD5-E9CC1E0ED10B}" type="slidenum">
              <a:rPr lang="en-US" smtClean="0"/>
              <a:t>‹#›</a:t>
            </a:fld>
            <a:endParaRPr lang="en-US"/>
          </a:p>
        </p:txBody>
      </p:sp>
    </p:spTree>
    <p:extLst>
      <p:ext uri="{BB962C8B-B14F-4D97-AF65-F5344CB8AC3E}">
        <p14:creationId xmlns:p14="http://schemas.microsoft.com/office/powerpoint/2010/main" val="1179601880"/>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4</a:t>
            </a:fld>
            <a:endParaRPr lang="en-US"/>
          </a:p>
        </p:txBody>
      </p:sp>
    </p:spTree>
    <p:extLst>
      <p:ext uri="{BB962C8B-B14F-4D97-AF65-F5344CB8AC3E}">
        <p14:creationId xmlns:p14="http://schemas.microsoft.com/office/powerpoint/2010/main" val="217345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ct val="0"/>
              </a:spcBef>
              <a:spcAft>
                <a:spcPct val="0"/>
              </a:spcAft>
              <a:buClrTx/>
              <a:buSzTx/>
              <a:buFontTx/>
              <a:buNone/>
              <a:defRPr/>
            </a:pPr>
            <a:r>
              <a:rPr lang="en-US"/>
              <a:t>Last but not least, we have an API Marketplace for all things API. The Getting Started section is where you will find basic information on API such as benefits, a self-paced user guide and an API overview document. For technical gurus, the Marketplace contains reference guides, swagger and a sandbox to view sample responses. You’ll also see more comments from clients using our APIs and details around the APIs we have available. </a:t>
            </a:r>
          </a:p>
          <a:p>
            <a:pPr marL="0" marR="0" lvl="0" indent="0" algn="l" defTabSz="914377" rtl="0" eaLnBrk="1" fontAlgn="auto" latinLnBrk="0" hangingPunct="1">
              <a:lnSpc>
                <a:spcPct val="100000"/>
              </a:lnSpc>
              <a:spcBef>
                <a:spcPct val="0"/>
              </a:spcBef>
              <a:spcAft>
                <a:spcPct val="0"/>
              </a:spcAft>
              <a:buClrTx/>
              <a:buSzTx/>
              <a:buFontTx/>
              <a:buNone/>
              <a:defRPr/>
            </a:pPr>
            <a:endParaRPr lang="en-US"/>
          </a:p>
          <a:p>
            <a:pPr marL="0" marR="0" lvl="0" indent="0" algn="l" defTabSz="914377" rtl="0" eaLnBrk="1" fontAlgn="auto" latinLnBrk="0" hangingPunct="1">
              <a:lnSpc>
                <a:spcPct val="100000"/>
              </a:lnSpc>
              <a:spcBef>
                <a:spcPct val="0"/>
              </a:spcBef>
              <a:spcAft>
                <a:spcPct val="0"/>
              </a:spcAft>
              <a:buClrTx/>
              <a:buSzTx/>
              <a:buFontTx/>
              <a:buNone/>
              <a:defRPr/>
            </a:pPr>
            <a:r>
              <a:rPr lang="en-US"/>
              <a:t>If you’re interested in our APIs, follow the Get Started prompts on the Marketplace to request a meeting with an API consultant. You’ll have the ability to schedule the meeting through the API Marketplace. When you meet with the consultant, they will be prepared to review our APIs, discuss your use cases and guide you to the next step. </a:t>
            </a:r>
          </a:p>
          <a:p>
            <a:pPr marL="0" marR="0" lvl="0" indent="0" algn="l" defTabSz="914377" rtl="0" eaLnBrk="1" fontAlgn="auto" latinLnBrk="0" hangingPunct="1">
              <a:lnSpc>
                <a:spcPct val="100000"/>
              </a:lnSpc>
              <a:spcBef>
                <a:spcPct val="0"/>
              </a:spcBef>
              <a:spcAft>
                <a:spcPct val="0"/>
              </a:spcAft>
              <a:buClrTx/>
              <a:buSzTx/>
              <a:buFontTx/>
              <a:buNone/>
              <a:defRPr/>
            </a:pPr>
            <a:endParaRPr lang="en-US"/>
          </a:p>
          <a:p>
            <a:pPr marL="0" marR="0" lvl="0" indent="0" algn="l" defTabSz="914377" rtl="0" eaLnBrk="1" fontAlgn="auto" latinLnBrk="0" hangingPunct="1">
              <a:lnSpc>
                <a:spcPct val="100000"/>
              </a:lnSpc>
              <a:spcBef>
                <a:spcPct val="0"/>
              </a:spcBef>
              <a:spcAft>
                <a:spcPct val="0"/>
              </a:spcAft>
              <a:buClrTx/>
              <a:buSzTx/>
              <a:buFontTx/>
              <a:buNone/>
              <a:defRPr/>
            </a:pPr>
            <a:r>
              <a:rPr lang="en-US"/>
              <a:t>[INTERNAL NOTE below:]</a:t>
            </a:r>
          </a:p>
          <a:p>
            <a:pPr marL="171450" marR="0" lvl="0" indent="-171450" algn="l" defTabSz="914377" rtl="0" eaLnBrk="1" fontAlgn="auto" latinLnBrk="0" hangingPunct="1">
              <a:lnSpc>
                <a:spcPct val="100000"/>
              </a:lnSpc>
              <a:spcBef>
                <a:spcPct val="0"/>
              </a:spcBef>
              <a:spcAft>
                <a:spcPct val="0"/>
              </a:spcAft>
              <a:buClrTx/>
              <a:buSzTx/>
              <a:buFont typeface="Arial" panose="020B0604020202020204" pitchFamily="34" charset="0"/>
              <a:buChar char="•"/>
              <a:defRPr/>
            </a:pPr>
            <a:r>
              <a:rPr lang="en-US"/>
              <a:t>If asked about our API usage, we currently have 124 clients using 235 APIs for over 35k Tax IDs. Our yearly volume is over $300m. </a:t>
            </a:r>
          </a:p>
          <a:p>
            <a:pPr marL="171450" marR="0" lvl="0" indent="-171450" algn="l" defTabSz="914377" rtl="0" eaLnBrk="1" fontAlgn="auto" latinLnBrk="0" hangingPunct="1">
              <a:lnSpc>
                <a:spcPct val="100000"/>
              </a:lnSpc>
              <a:spcBef>
                <a:spcPct val="0"/>
              </a:spcBef>
              <a:spcAft>
                <a:spcPct val="0"/>
              </a:spcAft>
              <a:buClrTx/>
              <a:buSzTx/>
              <a:buFont typeface="Arial" panose="020B0604020202020204" pitchFamily="34" charset="0"/>
              <a:buChar char="•"/>
              <a:defRPr/>
            </a:pPr>
            <a:r>
              <a:rPr lang="en-US"/>
              <a:t>Claim status and payment remains our most popular API, followed by documents, e/b, recons/appeals and referrals.</a:t>
            </a:r>
          </a:p>
        </p:txBody>
      </p:sp>
      <p:sp>
        <p:nvSpPr>
          <p:cNvPr id="4" name="Slide Number Placeholder 3"/>
          <p:cNvSpPr>
            <a:spLocks noGrp="1"/>
          </p:cNvSpPr>
          <p:nvPr>
            <p:ph type="sldNum" sz="quarter" idx="5"/>
          </p:nvPr>
        </p:nvSpPr>
        <p:spPr/>
        <p:txBody>
          <a:bodyPr/>
          <a:lstStyle/>
          <a:p>
            <a:fld id="{DF0177F8-3717-E441-ABD5-E9CC1E0ED10B}" type="slidenum">
              <a:rPr lang="en-US" smtClean="0"/>
              <a:t>20</a:t>
            </a:fld>
            <a:endParaRPr lang="en-US"/>
          </a:p>
        </p:txBody>
      </p:sp>
    </p:spTree>
    <p:extLst>
      <p:ext uri="{BB962C8B-B14F-4D97-AF65-F5344CB8AC3E}">
        <p14:creationId xmlns:p14="http://schemas.microsoft.com/office/powerpoint/2010/main" val="641077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a:t>H</a:t>
            </a:r>
            <a:r>
              <a:rPr lang="en-US" baseline="0"/>
              <a:t>ow to access the chat support feature, within the Provider Portal</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ct val="0"/>
              </a:spcBef>
              <a:spcAft>
                <a:spcPct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914377" rtl="0" eaLnBrk="1" fontAlgn="auto"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3183375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an example, within the Notifications/Prior Authorizations, You</a:t>
            </a:r>
            <a:r>
              <a:rPr lang="en-US" baseline="0"/>
              <a:t> are</a:t>
            </a:r>
            <a:r>
              <a:rPr lang="en-US"/>
              <a:t> in a specific case.</a:t>
            </a:r>
          </a:p>
          <a:p>
            <a:r>
              <a:rPr lang="en-US"/>
              <a:t>Have a question?</a:t>
            </a:r>
          </a:p>
          <a:p>
            <a:r>
              <a:rPr lang="en-US"/>
              <a:t>Select the chat</a:t>
            </a:r>
            <a:r>
              <a:rPr lang="en-US" baseline="0"/>
              <a:t> </a:t>
            </a:r>
            <a:r>
              <a:rPr lang="en-US"/>
              <a:t>icon</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377"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1495219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 You may select a topic, to get started.</a:t>
            </a:r>
          </a:p>
          <a:p>
            <a:r>
              <a:rPr lang="en-US" dirty="0"/>
              <a:t>B - And you can type specific messages at the bottom, throughout the conversation.</a:t>
            </a:r>
          </a:p>
          <a:p>
            <a:endParaRPr lang="en-US" dirty="0"/>
          </a:p>
          <a:p>
            <a:r>
              <a:rPr lang="en-US" dirty="0"/>
              <a:t>C - During your chat, you may also use the paperclip icon, at the lower left …</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37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2691162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to attach a file from your computer directory.</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377"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3768050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welcome ‘smiley faces’ in the conversation </a:t>
            </a:r>
            <a:r>
              <a:rPr lang="en-US">
                <a:sym typeface="Wingdings" panose="05000000000000000000" pitchFamily="2" charset="2"/>
              </a:rPr>
              <a:t></a:t>
            </a:r>
          </a:p>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377"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3188020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from the options at the top right, you may save/print the transcript of your conversation, if you’d like to keep it for your records.</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377"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3687001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4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377"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22877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ct val="0"/>
              </a:spcBef>
              <a:spcAft>
                <a:spcPct val="0"/>
              </a:spcAft>
              <a:buClrTx/>
              <a:buSzTx/>
              <a:buFontTx/>
              <a:buNone/>
              <a:defRPr/>
            </a:pPr>
            <a:r>
              <a:rPr lang="en-US"/>
              <a:t>From UHCprovider.com, select “Resources” – at the top-right</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377"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2271896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ct val="0"/>
              </a:spcBef>
              <a:spcAft>
                <a:spcPct val="0"/>
              </a:spcAft>
              <a:buClrTx/>
              <a:buSzTx/>
              <a:buFontTx/>
              <a:buNone/>
              <a:defRPr/>
            </a:pPr>
            <a:r>
              <a:rPr lang="en-US"/>
              <a:t>Then select “Education and Training”</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377"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74034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rgbClr val="002677"/>
                </a:solidFill>
                <a:effectLst/>
                <a:uLnTx/>
                <a:uFillTx/>
                <a:latin typeface="Open Sans" panose="020B0606030504020204" pitchFamily="34" charset="0"/>
                <a:ea typeface="Open Sans" panose="020B0606030504020204" pitchFamily="34" charset="0"/>
                <a:cs typeface="Open Sans" panose="020B0606030504020204" pitchFamily="34" charset="0"/>
              </a:rPr>
              <a:t>API stands for </a:t>
            </a:r>
            <a:r>
              <a:rPr kumimoji="0" lang="en-US" sz="1200" b="1" i="0" u="none" strike="noStrike" kern="1200" cap="none" spc="0" normalizeH="0" baseline="0" noProof="0">
                <a:ln>
                  <a:noFill/>
                </a:ln>
                <a:solidFill>
                  <a:srgbClr val="002677"/>
                </a:solidFill>
                <a:effectLst/>
                <a:uLnTx/>
                <a:uFillTx/>
                <a:latin typeface="Open Sans" panose="020B0606030504020204" pitchFamily="34" charset="0"/>
                <a:ea typeface="Open Sans" panose="020B0606030504020204" pitchFamily="34" charset="0"/>
                <a:cs typeface="Open Sans" panose="020B0606030504020204" pitchFamily="34" charset="0"/>
              </a:rPr>
              <a:t>Application Programming Interface</a:t>
            </a:r>
            <a:r>
              <a:rPr kumimoji="0" lang="en-US" sz="1200" b="0" i="0" u="none" strike="noStrike" kern="1200" cap="none" spc="0" normalizeH="0" baseline="0" noProof="0">
                <a:ln>
                  <a:noFill/>
                </a:ln>
                <a:solidFill>
                  <a:srgbClr val="002677"/>
                </a:solidFill>
                <a:effectLst/>
                <a:uLnTx/>
                <a:uFillTx/>
                <a:latin typeface="Open Sans" panose="020B0606030504020204" pitchFamily="34" charset="0"/>
                <a:ea typeface="Open Sans" panose="020B0606030504020204" pitchFamily="34" charset="0"/>
                <a:cs typeface="Open Sans" panose="020B0606030504020204" pitchFamily="34" charset="0"/>
              </a:rPr>
              <a:t>.  API permits applications to talk to each other. Each time you use apps like Facebook or Google, send an instant message, or check the weather on your phone, you're using an API!</a:t>
            </a:r>
          </a:p>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5</a:t>
            </a:fld>
            <a:endParaRPr lang="en-US"/>
          </a:p>
        </p:txBody>
      </p:sp>
    </p:spTree>
    <p:extLst>
      <p:ext uri="{BB962C8B-B14F-4D97-AF65-F5344CB8AC3E}">
        <p14:creationId xmlns:p14="http://schemas.microsoft.com/office/powerpoint/2010/main" val="774458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several categories to choose from.</a:t>
            </a:r>
          </a:p>
          <a:p>
            <a:r>
              <a:rPr lang="en-US"/>
              <a:t>Just a couple of examples are:</a:t>
            </a:r>
          </a:p>
          <a:p>
            <a:r>
              <a:rPr lang="en-US"/>
              <a:t>The Digital Solutions page …</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377"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3884604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which lists the interactive guides which cover …</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377"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1270255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many of the Provider Portal Tools</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377"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2700712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Back at the top, on the left side, you can access any Instructor-Led Learning Events</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377"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2435183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which shows the available live training.</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377"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1815879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Select “Register for Live Event” as desired.</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377"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2350609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US" sz="1200" kern="1200" dirty="0">
              <a:solidFill>
                <a:srgbClr val="4D4D4D"/>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D5E816B-EE8A-4A59-BF27-832760D86835}" type="slidenum">
              <a:rPr lang="en-US" smtClean="0"/>
              <a:t>36</a:t>
            </a:fld>
            <a:endParaRPr lang="en-US"/>
          </a:p>
        </p:txBody>
      </p:sp>
    </p:spTree>
    <p:extLst>
      <p:ext uri="{BB962C8B-B14F-4D97-AF65-F5344CB8AC3E}">
        <p14:creationId xmlns:p14="http://schemas.microsoft.com/office/powerpoint/2010/main" val="1873555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899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372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a:p>
            <a:endParaRPr lang="en-US" dirty="0"/>
          </a:p>
          <a:p>
            <a:pPr marL="10795">
              <a:spcBef>
                <a:spcPts val="600"/>
              </a:spcBef>
              <a:spcAft>
                <a:spcPts val="600"/>
              </a:spcAft>
              <a:defRPr/>
            </a:pPr>
            <a:endParaRPr lang="en-US" sz="1800" dirty="0">
              <a:solidFill>
                <a:srgbClr val="4D4D4D"/>
              </a:solidFill>
              <a:latin typeface="Segoe UI"/>
              <a:cs typeface="Segoe U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1AA27-3892-4360-B986-D6B124C223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6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9</a:t>
            </a:fld>
            <a:endParaRPr lang="en-US"/>
          </a:p>
        </p:txBody>
      </p:sp>
    </p:spTree>
    <p:extLst>
      <p:ext uri="{BB962C8B-B14F-4D97-AF65-F5344CB8AC3E}">
        <p14:creationId xmlns:p14="http://schemas.microsoft.com/office/powerpoint/2010/main" val="1084702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a:p>
            <a:endParaRPr lang="en-US" dirty="0"/>
          </a:p>
          <a:p>
            <a:pPr marL="10795">
              <a:spcBef>
                <a:spcPts val="600"/>
              </a:spcBef>
              <a:spcAft>
                <a:spcPts val="600"/>
              </a:spcAft>
              <a:defRPr/>
            </a:pPr>
            <a:endParaRPr lang="en-US" sz="1800" dirty="0">
              <a:solidFill>
                <a:srgbClr val="4D4D4D"/>
              </a:solidFill>
              <a:latin typeface="Segoe UI"/>
              <a:cs typeface="Segoe U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1AA27-3892-4360-B986-D6B124C223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107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ct val="0"/>
              </a:spcBef>
              <a:spcAft>
                <a:spcPct val="0"/>
              </a:spcAft>
              <a:buClrTx/>
              <a:buSzTx/>
              <a:buFontTx/>
              <a:buNone/>
              <a:defRPr/>
            </a:pPr>
            <a:r>
              <a:rPr lang="en-US"/>
              <a:t>Last but not least, we have an API Marketplace for all things API. The Getting Started section is where you will find basic information on API such as benefits, a self-paced user guide and an API overview document. For technical gurus, the Marketplace contains reference guides, swagger and a sandbox to view sample responses. You’ll also see more comments from clients using our APIs and details around the APIs we have available. </a:t>
            </a:r>
          </a:p>
          <a:p>
            <a:pPr marL="0" marR="0" lvl="0" indent="0" algn="l" defTabSz="914377" rtl="0" eaLnBrk="1" fontAlgn="auto" latinLnBrk="0" hangingPunct="1">
              <a:lnSpc>
                <a:spcPct val="100000"/>
              </a:lnSpc>
              <a:spcBef>
                <a:spcPct val="0"/>
              </a:spcBef>
              <a:spcAft>
                <a:spcPct val="0"/>
              </a:spcAft>
              <a:buClrTx/>
              <a:buSzTx/>
              <a:buFontTx/>
              <a:buNone/>
              <a:defRPr/>
            </a:pPr>
            <a:endParaRPr lang="en-US"/>
          </a:p>
          <a:p>
            <a:pPr marL="0" marR="0" lvl="0" indent="0" algn="l" defTabSz="914377" rtl="0" eaLnBrk="1" fontAlgn="auto" latinLnBrk="0" hangingPunct="1">
              <a:lnSpc>
                <a:spcPct val="100000"/>
              </a:lnSpc>
              <a:spcBef>
                <a:spcPct val="0"/>
              </a:spcBef>
              <a:spcAft>
                <a:spcPct val="0"/>
              </a:spcAft>
              <a:buClrTx/>
              <a:buSzTx/>
              <a:buFontTx/>
              <a:buNone/>
              <a:defRPr/>
            </a:pPr>
            <a:r>
              <a:rPr lang="en-US"/>
              <a:t>If you’re interested in our APIs, follow the Get Started prompts on the Marketplace to request a meeting with an API consultant. You’ll have the ability to schedule the meeting through the API Marketplace. When you meet with the consultant, they will be prepared to review our APIs, discuss your use cases and guide you to the next step. </a:t>
            </a:r>
          </a:p>
          <a:p>
            <a:pPr marL="0" marR="0" lvl="0" indent="0" algn="l" defTabSz="914377" rtl="0" eaLnBrk="1" fontAlgn="auto" latinLnBrk="0" hangingPunct="1">
              <a:lnSpc>
                <a:spcPct val="100000"/>
              </a:lnSpc>
              <a:spcBef>
                <a:spcPct val="0"/>
              </a:spcBef>
              <a:spcAft>
                <a:spcPct val="0"/>
              </a:spcAft>
              <a:buClrTx/>
              <a:buSzTx/>
              <a:buFontTx/>
              <a:buNone/>
              <a:defRPr/>
            </a:pPr>
            <a:endParaRPr lang="en-US"/>
          </a:p>
          <a:p>
            <a:pPr marL="0" marR="0" lvl="0" indent="0" algn="l" defTabSz="914377" rtl="0" eaLnBrk="1" fontAlgn="auto" latinLnBrk="0" hangingPunct="1">
              <a:lnSpc>
                <a:spcPct val="100000"/>
              </a:lnSpc>
              <a:spcBef>
                <a:spcPct val="0"/>
              </a:spcBef>
              <a:spcAft>
                <a:spcPct val="0"/>
              </a:spcAft>
              <a:buClrTx/>
              <a:buSzTx/>
              <a:buFontTx/>
              <a:buNone/>
              <a:defRPr/>
            </a:pPr>
            <a:r>
              <a:rPr lang="en-US"/>
              <a:t>[INTERNAL NOTE below:]</a:t>
            </a:r>
          </a:p>
          <a:p>
            <a:pPr marL="171450" marR="0" lvl="0" indent="-171450" algn="l" defTabSz="914377" rtl="0" eaLnBrk="1" fontAlgn="auto" latinLnBrk="0" hangingPunct="1">
              <a:lnSpc>
                <a:spcPct val="100000"/>
              </a:lnSpc>
              <a:spcBef>
                <a:spcPct val="0"/>
              </a:spcBef>
              <a:spcAft>
                <a:spcPct val="0"/>
              </a:spcAft>
              <a:buClrTx/>
              <a:buSzTx/>
              <a:buFont typeface="Arial" panose="020B0604020202020204" pitchFamily="34" charset="0"/>
              <a:buChar char="•"/>
              <a:defRPr/>
            </a:pPr>
            <a:r>
              <a:rPr lang="en-US"/>
              <a:t>If asked about our API usage, we currently have 124 clients using 235 APIs for over 35k Tax IDs. Our yearly volume is over $300m. </a:t>
            </a:r>
          </a:p>
          <a:p>
            <a:pPr marL="171450" marR="0" lvl="0" indent="-171450" algn="l" defTabSz="914377" rtl="0" eaLnBrk="1" fontAlgn="auto" latinLnBrk="0" hangingPunct="1">
              <a:lnSpc>
                <a:spcPct val="100000"/>
              </a:lnSpc>
              <a:spcBef>
                <a:spcPct val="0"/>
              </a:spcBef>
              <a:spcAft>
                <a:spcPct val="0"/>
              </a:spcAft>
              <a:buClrTx/>
              <a:buSzTx/>
              <a:buFont typeface="Arial" panose="020B0604020202020204" pitchFamily="34" charset="0"/>
              <a:buChar char="•"/>
              <a:defRPr/>
            </a:pPr>
            <a:r>
              <a:rPr lang="en-US"/>
              <a:t>Claim status and payment remains our most popular API, followed by documents, e/b, recons/appeals and referrals.</a:t>
            </a:r>
          </a:p>
        </p:txBody>
      </p:sp>
      <p:sp>
        <p:nvSpPr>
          <p:cNvPr id="4" name="Slide Number Placeholder 3"/>
          <p:cNvSpPr>
            <a:spLocks noGrp="1"/>
          </p:cNvSpPr>
          <p:nvPr>
            <p:ph type="sldNum" sz="quarter" idx="5"/>
          </p:nvPr>
        </p:nvSpPr>
        <p:spPr/>
        <p:txBody>
          <a:bodyPr/>
          <a:lstStyle/>
          <a:p>
            <a:fld id="{DF0177F8-3717-E441-ABD5-E9CC1E0ED10B}" type="slidenum">
              <a:rPr lang="en-US" smtClean="0"/>
              <a:t>12</a:t>
            </a:fld>
            <a:endParaRPr lang="en-US"/>
          </a:p>
        </p:txBody>
      </p:sp>
    </p:spTree>
    <p:extLst>
      <p:ext uri="{BB962C8B-B14F-4D97-AF65-F5344CB8AC3E}">
        <p14:creationId xmlns:p14="http://schemas.microsoft.com/office/powerpoint/2010/main" val="3920795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ct val="0"/>
              </a:spcBef>
              <a:spcAft>
                <a:spcPct val="0"/>
              </a:spcAft>
              <a:buClrTx/>
              <a:buSzTx/>
              <a:buFontTx/>
              <a:buNone/>
              <a:defRPr/>
            </a:pPr>
            <a:r>
              <a:rPr lang="en-US"/>
              <a:t>Many of the organizations we’ve worked with have given us positive comments related to our APIs. These comments are reflections of how we build our APIs to benefit you and sustain these relationships to continue to make it better. The first one at the top represents efficiency at is best: Claim status programs that used to take 2 days to run, now takes about 20 minutes. </a:t>
            </a:r>
          </a:p>
        </p:txBody>
      </p:sp>
      <p:sp>
        <p:nvSpPr>
          <p:cNvPr id="4" name="Slide Number Placeholder 3"/>
          <p:cNvSpPr>
            <a:spLocks noGrp="1"/>
          </p:cNvSpPr>
          <p:nvPr>
            <p:ph type="sldNum" sz="quarter" idx="5"/>
          </p:nvPr>
        </p:nvSpPr>
        <p:spPr/>
        <p:txBody>
          <a:bodyPr/>
          <a:lstStyle/>
          <a:p>
            <a:fld id="{DF0177F8-3717-E441-ABD5-E9CC1E0ED10B}" type="slidenum">
              <a:rPr lang="en-US" smtClean="0"/>
              <a:t>15</a:t>
            </a:fld>
            <a:endParaRPr lang="en-US"/>
          </a:p>
        </p:txBody>
      </p:sp>
    </p:spTree>
    <p:extLst>
      <p:ext uri="{BB962C8B-B14F-4D97-AF65-F5344CB8AC3E}">
        <p14:creationId xmlns:p14="http://schemas.microsoft.com/office/powerpoint/2010/main" val="1734191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ct val="0"/>
              </a:spcBef>
              <a:spcAft>
                <a:spcPct val="0"/>
              </a:spcAft>
              <a:buClrTx/>
              <a:buSzTx/>
              <a:buFontTx/>
              <a:buNone/>
              <a:defRPr/>
            </a:pPr>
            <a:r>
              <a:rPr lang="en-US" dirty="0"/>
              <a:t>Last but not least, we have an API Marketplace for all things API. The Getting Started section is where you will find basic information on API such as benefits, a self-paced user guide and an API overview document. For technical gurus, the Marketplace contains reference guides, swagger and a sandbox to view sample responses. You’ll also see more comments from clients using our APIs and details around the APIs we have available. </a:t>
            </a:r>
          </a:p>
          <a:p>
            <a:pPr marL="0" marR="0" lvl="0" indent="0" algn="l" defTabSz="914377" rtl="0" eaLnBrk="1" fontAlgn="auto" latinLnBrk="0" hangingPunct="1">
              <a:lnSpc>
                <a:spcPct val="100000"/>
              </a:lnSpc>
              <a:spcBef>
                <a:spcPct val="0"/>
              </a:spcBef>
              <a:spcAft>
                <a:spcPct val="0"/>
              </a:spcAft>
              <a:buClrTx/>
              <a:buSzTx/>
              <a:buFontTx/>
              <a:buNone/>
              <a:defRPr/>
            </a:pPr>
            <a:endParaRPr lang="en-US" dirty="0"/>
          </a:p>
          <a:p>
            <a:pPr marL="0" marR="0" lvl="0" indent="0" algn="l" defTabSz="914377" rtl="0" eaLnBrk="1" fontAlgn="auto" latinLnBrk="0" hangingPunct="1">
              <a:lnSpc>
                <a:spcPct val="100000"/>
              </a:lnSpc>
              <a:spcBef>
                <a:spcPct val="0"/>
              </a:spcBef>
              <a:spcAft>
                <a:spcPct val="0"/>
              </a:spcAft>
              <a:buClrTx/>
              <a:buSzTx/>
              <a:buFontTx/>
              <a:buNone/>
              <a:defRPr/>
            </a:pPr>
            <a:r>
              <a:rPr lang="en-US" dirty="0"/>
              <a:t>If you’re interested in our APIs, follow the Get Started prompts on the Marketplace to request a meeting with an API consultant. You’ll have the ability to schedule the meeting through the API Marketplace. When you meet with the consultant, they will be prepared to review our APIs, discuss your use cases and guide you to the next step. </a:t>
            </a:r>
          </a:p>
          <a:p>
            <a:pPr marL="0" marR="0" lvl="0" indent="0" algn="l" defTabSz="914377" rtl="0" eaLnBrk="1" fontAlgn="auto" latinLnBrk="0" hangingPunct="1">
              <a:lnSpc>
                <a:spcPct val="100000"/>
              </a:lnSpc>
              <a:spcBef>
                <a:spcPct val="0"/>
              </a:spcBef>
              <a:spcAft>
                <a:spcPct val="0"/>
              </a:spcAft>
              <a:buClrTx/>
              <a:buSzTx/>
              <a:buFontTx/>
              <a:buNone/>
              <a:defRPr/>
            </a:pPr>
            <a:endParaRPr lang="en-US" dirty="0"/>
          </a:p>
          <a:p>
            <a:pPr marL="0" marR="0" lvl="0" indent="0" algn="l" defTabSz="914377" rtl="0" eaLnBrk="1" fontAlgn="auto" latinLnBrk="0" hangingPunct="1">
              <a:lnSpc>
                <a:spcPct val="100000"/>
              </a:lnSpc>
              <a:spcBef>
                <a:spcPct val="0"/>
              </a:spcBef>
              <a:spcAft>
                <a:spcPct val="0"/>
              </a:spcAft>
              <a:buClrTx/>
              <a:buSzTx/>
              <a:buFontTx/>
              <a:buNone/>
              <a:defRPr/>
            </a:pPr>
            <a:r>
              <a:rPr lang="en-US" dirty="0"/>
              <a:t>[INTERNAL NOTE below:]</a:t>
            </a:r>
          </a:p>
          <a:p>
            <a:pPr marL="171450" marR="0" lvl="0" indent="-171450" algn="l" defTabSz="914377" rtl="0" eaLnBrk="1" fontAlgn="auto" latinLnBrk="0" hangingPunct="1">
              <a:lnSpc>
                <a:spcPct val="100000"/>
              </a:lnSpc>
              <a:spcBef>
                <a:spcPct val="0"/>
              </a:spcBef>
              <a:spcAft>
                <a:spcPct val="0"/>
              </a:spcAft>
              <a:buClrTx/>
              <a:buSzTx/>
              <a:buFont typeface="Arial" panose="020B0604020202020204" pitchFamily="34" charset="0"/>
              <a:buChar char="•"/>
              <a:defRPr/>
            </a:pPr>
            <a:r>
              <a:rPr lang="en-US" dirty="0"/>
              <a:t>If asked about our API usage, we currently have 124 clients using 235 APIs for over 35k Tax IDs. Our yearly volume is over $300m. </a:t>
            </a:r>
          </a:p>
          <a:p>
            <a:pPr marL="171450" marR="0" lvl="0" indent="-171450" algn="l" defTabSz="914377" rtl="0" eaLnBrk="1" fontAlgn="auto" latinLnBrk="0" hangingPunct="1">
              <a:lnSpc>
                <a:spcPct val="100000"/>
              </a:lnSpc>
              <a:spcBef>
                <a:spcPct val="0"/>
              </a:spcBef>
              <a:spcAft>
                <a:spcPct val="0"/>
              </a:spcAft>
              <a:buClrTx/>
              <a:buSzTx/>
              <a:buFont typeface="Arial" panose="020B0604020202020204" pitchFamily="34" charset="0"/>
              <a:buChar char="•"/>
              <a:defRPr/>
            </a:pPr>
            <a:r>
              <a:rPr lang="en-US" dirty="0"/>
              <a:t>Claim status and payment remains our most popular API, followed by documents, e/b, recons/appeals and referrals.</a:t>
            </a:r>
          </a:p>
        </p:txBody>
      </p:sp>
      <p:sp>
        <p:nvSpPr>
          <p:cNvPr id="4" name="Slide Number Placeholder 3"/>
          <p:cNvSpPr>
            <a:spLocks noGrp="1"/>
          </p:cNvSpPr>
          <p:nvPr>
            <p:ph type="sldNum" sz="quarter" idx="5"/>
          </p:nvPr>
        </p:nvSpPr>
        <p:spPr/>
        <p:txBody>
          <a:bodyPr/>
          <a:lstStyle/>
          <a:p>
            <a:fld id="{DF0177F8-3717-E441-ABD5-E9CC1E0ED10B}" type="slidenum">
              <a:rPr lang="en-US" smtClean="0"/>
              <a:t>16</a:t>
            </a:fld>
            <a:endParaRPr lang="en-US"/>
          </a:p>
        </p:txBody>
      </p:sp>
    </p:spTree>
    <p:extLst>
      <p:ext uri="{BB962C8B-B14F-4D97-AF65-F5344CB8AC3E}">
        <p14:creationId xmlns:p14="http://schemas.microsoft.com/office/powerpoint/2010/main" val="2941816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ct val="0"/>
              </a:spcBef>
              <a:spcAft>
                <a:spcPct val="0"/>
              </a:spcAft>
              <a:buClrTx/>
              <a:buSzTx/>
              <a:buFontTx/>
              <a:buNone/>
              <a:defRPr/>
            </a:pPr>
            <a:r>
              <a:rPr lang="en-US"/>
              <a:t>Last but not least, we have an API Marketplace for all things API. The Getting Started section is where you will find basic information on API such as benefits, a self-paced user guide and an API overview document. For technical gurus, the Marketplace contains reference guides, swagger and a sandbox to view sample responses. You’ll also see more comments from clients using our APIs and details around the APIs we have available. </a:t>
            </a:r>
          </a:p>
          <a:p>
            <a:pPr marL="0" marR="0" lvl="0" indent="0" algn="l" defTabSz="914377" rtl="0" eaLnBrk="1" fontAlgn="auto" latinLnBrk="0" hangingPunct="1">
              <a:lnSpc>
                <a:spcPct val="100000"/>
              </a:lnSpc>
              <a:spcBef>
                <a:spcPct val="0"/>
              </a:spcBef>
              <a:spcAft>
                <a:spcPct val="0"/>
              </a:spcAft>
              <a:buClrTx/>
              <a:buSzTx/>
              <a:buFontTx/>
              <a:buNone/>
              <a:defRPr/>
            </a:pPr>
            <a:endParaRPr lang="en-US"/>
          </a:p>
          <a:p>
            <a:pPr marL="0" marR="0" lvl="0" indent="0" algn="l" defTabSz="914377" rtl="0" eaLnBrk="1" fontAlgn="auto" latinLnBrk="0" hangingPunct="1">
              <a:lnSpc>
                <a:spcPct val="100000"/>
              </a:lnSpc>
              <a:spcBef>
                <a:spcPct val="0"/>
              </a:spcBef>
              <a:spcAft>
                <a:spcPct val="0"/>
              </a:spcAft>
              <a:buClrTx/>
              <a:buSzTx/>
              <a:buFontTx/>
              <a:buNone/>
              <a:defRPr/>
            </a:pPr>
            <a:r>
              <a:rPr lang="en-US"/>
              <a:t>If you’re interested in our APIs, follow the Get Started prompts on the Marketplace to request a meeting with an API consultant. You’ll have the ability to schedule the meeting through the API Marketplace. When you meet with the consultant, they will be prepared to review our APIs, discuss your use cases and guide you to the next step. </a:t>
            </a:r>
          </a:p>
          <a:p>
            <a:pPr marL="0" marR="0" lvl="0" indent="0" algn="l" defTabSz="914377" rtl="0" eaLnBrk="1" fontAlgn="auto" latinLnBrk="0" hangingPunct="1">
              <a:lnSpc>
                <a:spcPct val="100000"/>
              </a:lnSpc>
              <a:spcBef>
                <a:spcPct val="0"/>
              </a:spcBef>
              <a:spcAft>
                <a:spcPct val="0"/>
              </a:spcAft>
              <a:buClrTx/>
              <a:buSzTx/>
              <a:buFontTx/>
              <a:buNone/>
              <a:defRPr/>
            </a:pPr>
            <a:endParaRPr lang="en-US"/>
          </a:p>
          <a:p>
            <a:pPr marL="0" marR="0" lvl="0" indent="0" algn="l" defTabSz="914377" rtl="0" eaLnBrk="1" fontAlgn="auto" latinLnBrk="0" hangingPunct="1">
              <a:lnSpc>
                <a:spcPct val="100000"/>
              </a:lnSpc>
              <a:spcBef>
                <a:spcPct val="0"/>
              </a:spcBef>
              <a:spcAft>
                <a:spcPct val="0"/>
              </a:spcAft>
              <a:buClrTx/>
              <a:buSzTx/>
              <a:buFontTx/>
              <a:buNone/>
              <a:defRPr/>
            </a:pPr>
            <a:r>
              <a:rPr lang="en-US"/>
              <a:t>[INTERNAL NOTE below:]</a:t>
            </a:r>
          </a:p>
          <a:p>
            <a:pPr marL="171450" marR="0" lvl="0" indent="-171450" algn="l" defTabSz="914377" rtl="0" eaLnBrk="1" fontAlgn="auto" latinLnBrk="0" hangingPunct="1">
              <a:lnSpc>
                <a:spcPct val="100000"/>
              </a:lnSpc>
              <a:spcBef>
                <a:spcPct val="0"/>
              </a:spcBef>
              <a:spcAft>
                <a:spcPct val="0"/>
              </a:spcAft>
              <a:buClrTx/>
              <a:buSzTx/>
              <a:buFont typeface="Arial" panose="020B0604020202020204" pitchFamily="34" charset="0"/>
              <a:buChar char="•"/>
              <a:defRPr/>
            </a:pPr>
            <a:r>
              <a:rPr lang="en-US"/>
              <a:t>If asked about our API usage, we currently have 124 clients using 235 APIs for over 35k Tax IDs. Our yearly volume is over $300m. </a:t>
            </a:r>
          </a:p>
          <a:p>
            <a:pPr marL="171450" marR="0" lvl="0" indent="-171450" algn="l" defTabSz="914377" rtl="0" eaLnBrk="1" fontAlgn="auto" latinLnBrk="0" hangingPunct="1">
              <a:lnSpc>
                <a:spcPct val="100000"/>
              </a:lnSpc>
              <a:spcBef>
                <a:spcPct val="0"/>
              </a:spcBef>
              <a:spcAft>
                <a:spcPct val="0"/>
              </a:spcAft>
              <a:buClrTx/>
              <a:buSzTx/>
              <a:buFont typeface="Arial" panose="020B0604020202020204" pitchFamily="34" charset="0"/>
              <a:buChar char="•"/>
              <a:defRPr/>
            </a:pPr>
            <a:r>
              <a:rPr lang="en-US"/>
              <a:t>Claim status and payment remains our most popular API, followed by documents, e/b, recons/appeals and referrals.</a:t>
            </a:r>
          </a:p>
        </p:txBody>
      </p:sp>
      <p:sp>
        <p:nvSpPr>
          <p:cNvPr id="4" name="Slide Number Placeholder 3"/>
          <p:cNvSpPr>
            <a:spLocks noGrp="1"/>
          </p:cNvSpPr>
          <p:nvPr>
            <p:ph type="sldNum" sz="quarter" idx="5"/>
          </p:nvPr>
        </p:nvSpPr>
        <p:spPr/>
        <p:txBody>
          <a:bodyPr/>
          <a:lstStyle/>
          <a:p>
            <a:fld id="{DF0177F8-3717-E441-ABD5-E9CC1E0ED10B}" type="slidenum">
              <a:rPr lang="en-US" smtClean="0"/>
              <a:t>17</a:t>
            </a:fld>
            <a:endParaRPr lang="en-US"/>
          </a:p>
        </p:txBody>
      </p:sp>
    </p:spTree>
    <p:extLst>
      <p:ext uri="{BB962C8B-B14F-4D97-AF65-F5344CB8AC3E}">
        <p14:creationId xmlns:p14="http://schemas.microsoft.com/office/powerpoint/2010/main" val="3491825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a:t>H</a:t>
            </a:r>
            <a:r>
              <a:rPr lang="en-US" baseline="0"/>
              <a:t>ow to access the chat support feature, within the Provider Portal</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ct val="0"/>
              </a:spcBef>
              <a:spcAft>
                <a:spcPct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914377" rtl="0" eaLnBrk="1" fontAlgn="auto"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2594303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ct val="0"/>
              </a:spcBef>
              <a:spcAft>
                <a:spcPct val="0"/>
              </a:spcAft>
              <a:buClrTx/>
              <a:buSzTx/>
              <a:buFontTx/>
              <a:buNone/>
              <a:defRPr/>
            </a:pPr>
            <a:r>
              <a:rPr lang="en-US"/>
              <a:t>Last but not least, we have an API Marketplace for all things API. The Getting Started section is where you will find basic information on API such as benefits, a self-paced user guide and an API overview document. For technical gurus, the Marketplace contains reference guides, swagger and a sandbox to view sample responses. You’ll also see more comments from clients using our APIs and details around the APIs we have available. </a:t>
            </a:r>
          </a:p>
          <a:p>
            <a:pPr marL="0" marR="0" lvl="0" indent="0" algn="l" defTabSz="914377" rtl="0" eaLnBrk="1" fontAlgn="auto" latinLnBrk="0" hangingPunct="1">
              <a:lnSpc>
                <a:spcPct val="100000"/>
              </a:lnSpc>
              <a:spcBef>
                <a:spcPct val="0"/>
              </a:spcBef>
              <a:spcAft>
                <a:spcPct val="0"/>
              </a:spcAft>
              <a:buClrTx/>
              <a:buSzTx/>
              <a:buFontTx/>
              <a:buNone/>
              <a:defRPr/>
            </a:pPr>
            <a:endParaRPr lang="en-US"/>
          </a:p>
          <a:p>
            <a:pPr marL="0" marR="0" lvl="0" indent="0" algn="l" defTabSz="914377" rtl="0" eaLnBrk="1" fontAlgn="auto" latinLnBrk="0" hangingPunct="1">
              <a:lnSpc>
                <a:spcPct val="100000"/>
              </a:lnSpc>
              <a:spcBef>
                <a:spcPct val="0"/>
              </a:spcBef>
              <a:spcAft>
                <a:spcPct val="0"/>
              </a:spcAft>
              <a:buClrTx/>
              <a:buSzTx/>
              <a:buFontTx/>
              <a:buNone/>
              <a:defRPr/>
            </a:pPr>
            <a:r>
              <a:rPr lang="en-US"/>
              <a:t>If you’re interested in our APIs, follow the Get Started prompts on the Marketplace to request a meeting with an API consultant. You’ll have the ability to schedule the meeting through the API Marketplace. When you meet with the consultant, they will be prepared to review our APIs, discuss your use cases and guide you to the next step. </a:t>
            </a:r>
          </a:p>
          <a:p>
            <a:pPr marL="0" marR="0" lvl="0" indent="0" algn="l" defTabSz="914377" rtl="0" eaLnBrk="1" fontAlgn="auto" latinLnBrk="0" hangingPunct="1">
              <a:lnSpc>
                <a:spcPct val="100000"/>
              </a:lnSpc>
              <a:spcBef>
                <a:spcPct val="0"/>
              </a:spcBef>
              <a:spcAft>
                <a:spcPct val="0"/>
              </a:spcAft>
              <a:buClrTx/>
              <a:buSzTx/>
              <a:buFontTx/>
              <a:buNone/>
              <a:defRPr/>
            </a:pPr>
            <a:endParaRPr lang="en-US"/>
          </a:p>
          <a:p>
            <a:pPr marL="0" marR="0" lvl="0" indent="0" algn="l" defTabSz="914377" rtl="0" eaLnBrk="1" fontAlgn="auto" latinLnBrk="0" hangingPunct="1">
              <a:lnSpc>
                <a:spcPct val="100000"/>
              </a:lnSpc>
              <a:spcBef>
                <a:spcPct val="0"/>
              </a:spcBef>
              <a:spcAft>
                <a:spcPct val="0"/>
              </a:spcAft>
              <a:buClrTx/>
              <a:buSzTx/>
              <a:buFontTx/>
              <a:buNone/>
              <a:defRPr/>
            </a:pPr>
            <a:r>
              <a:rPr lang="en-US"/>
              <a:t>[INTERNAL NOTE below:]</a:t>
            </a:r>
          </a:p>
          <a:p>
            <a:pPr marL="171450" marR="0" lvl="0" indent="-171450" algn="l" defTabSz="914377" rtl="0" eaLnBrk="1" fontAlgn="auto" latinLnBrk="0" hangingPunct="1">
              <a:lnSpc>
                <a:spcPct val="100000"/>
              </a:lnSpc>
              <a:spcBef>
                <a:spcPct val="0"/>
              </a:spcBef>
              <a:spcAft>
                <a:spcPct val="0"/>
              </a:spcAft>
              <a:buClrTx/>
              <a:buSzTx/>
              <a:buFont typeface="Arial" panose="020B0604020202020204" pitchFamily="34" charset="0"/>
              <a:buChar char="•"/>
              <a:defRPr/>
            </a:pPr>
            <a:r>
              <a:rPr lang="en-US"/>
              <a:t>If asked about our API usage, we currently have 124 clients using 235 APIs for over 35k Tax IDs. Our yearly volume is over $300m. </a:t>
            </a:r>
          </a:p>
          <a:p>
            <a:pPr marL="171450" marR="0" lvl="0" indent="-171450" algn="l" defTabSz="914377" rtl="0" eaLnBrk="1" fontAlgn="auto" latinLnBrk="0" hangingPunct="1">
              <a:lnSpc>
                <a:spcPct val="100000"/>
              </a:lnSpc>
              <a:spcBef>
                <a:spcPct val="0"/>
              </a:spcBef>
              <a:spcAft>
                <a:spcPct val="0"/>
              </a:spcAft>
              <a:buClrTx/>
              <a:buSzTx/>
              <a:buFont typeface="Arial" panose="020B0604020202020204" pitchFamily="34" charset="0"/>
              <a:buChar char="•"/>
              <a:defRPr/>
            </a:pPr>
            <a:r>
              <a:rPr lang="en-US"/>
              <a:t>Claim status and payment remains our most popular API, followed by documents, e/b, recons/appeals and referrals.</a:t>
            </a:r>
          </a:p>
        </p:txBody>
      </p:sp>
      <p:sp>
        <p:nvSpPr>
          <p:cNvPr id="4" name="Slide Number Placeholder 3"/>
          <p:cNvSpPr>
            <a:spLocks noGrp="1"/>
          </p:cNvSpPr>
          <p:nvPr>
            <p:ph type="sldNum" sz="quarter" idx="5"/>
          </p:nvPr>
        </p:nvSpPr>
        <p:spPr/>
        <p:txBody>
          <a:bodyPr/>
          <a:lstStyle/>
          <a:p>
            <a:fld id="{DF0177F8-3717-E441-ABD5-E9CC1E0ED10B}" type="slidenum">
              <a:rPr lang="en-US" smtClean="0"/>
              <a:t>19</a:t>
            </a:fld>
            <a:endParaRPr lang="en-US"/>
          </a:p>
        </p:txBody>
      </p:sp>
    </p:spTree>
    <p:extLst>
      <p:ext uri="{BB962C8B-B14F-4D97-AF65-F5344CB8AC3E}">
        <p14:creationId xmlns:p14="http://schemas.microsoft.com/office/powerpoint/2010/main" val="1479384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3.xml"/><Relationship Id="rId1" Type="http://schemas.openxmlformats.org/officeDocument/2006/relationships/tags" Target="../tags/tag11.xml"/><Relationship Id="rId4" Type="http://schemas.openxmlformats.org/officeDocument/2006/relationships/image" Target="../media/image7.emf"/></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3.xml"/><Relationship Id="rId5" Type="http://schemas.openxmlformats.org/officeDocument/2006/relationships/image" Target="../media/image5.emf"/><Relationship Id="rId4" Type="http://schemas.openxmlformats.org/officeDocument/2006/relationships/image" Target="../media/image3.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5.emf"/><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5" Type="http://schemas.openxmlformats.org/officeDocument/2006/relationships/image" Target="../media/image5.emf"/><Relationship Id="rId4" Type="http://schemas.openxmlformats.org/officeDocument/2006/relationships/image" Target="../media/image3.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3.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3.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5" Type="http://schemas.openxmlformats.org/officeDocument/2006/relationships/image" Target="../media/image5.emf"/><Relationship Id="rId4" Type="http://schemas.openxmlformats.org/officeDocument/2006/relationships/image" Target="../media/image3.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9.xml"/><Relationship Id="rId5" Type="http://schemas.openxmlformats.org/officeDocument/2006/relationships/image" Target="../media/image5.emf"/><Relationship Id="rId4" Type="http://schemas.openxmlformats.org/officeDocument/2006/relationships/image" Target="../media/image3.emf"/></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3.emf"/></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SG - Do Not Us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D65D59-066D-E9E1-4AB0-FF83F88A3D58}"/>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F270A00-3B94-0A4E-09E7-1136BBD8591F}"/>
              </a:ext>
            </a:extLst>
          </p:cNvPr>
          <p:cNvSpPr>
            <a:spLocks noGrp="1"/>
          </p:cNvSpPr>
          <p:nvPr>
            <p:ph type="title" hasCustomPrompt="1"/>
          </p:nvPr>
        </p:nvSpPr>
        <p:spPr>
          <a:xfrm>
            <a:off x="721659" y="2916627"/>
            <a:ext cx="10748682" cy="732508"/>
          </a:xfrm>
        </p:spPr>
        <p:txBody>
          <a:bodyPr/>
          <a:lstStyle>
            <a:lvl1pPr algn="ctr">
              <a:defRPr sz="4800">
                <a:solidFill>
                  <a:schemeClr val="bg1"/>
                </a:solidFill>
              </a:defRPr>
            </a:lvl1pPr>
          </a:lstStyle>
          <a:p>
            <a:r>
              <a:rPr lang="en-US"/>
              <a:t>Clatter Use Only</a:t>
            </a:r>
          </a:p>
        </p:txBody>
      </p:sp>
      <p:sp>
        <p:nvSpPr>
          <p:cNvPr id="6" name="Title 1">
            <a:extLst>
              <a:ext uri="{FF2B5EF4-FFF2-40B4-BE49-F238E27FC236}">
                <a16:creationId xmlns:a16="http://schemas.microsoft.com/office/drawing/2014/main" id="{0CE5F979-8A37-9137-4BB4-CA66FC85C5EE}"/>
              </a:ext>
            </a:extLst>
          </p:cNvPr>
          <p:cNvSpPr txBox="1"/>
          <p:nvPr userDrawn="1"/>
        </p:nvSpPr>
        <p:spPr>
          <a:xfrm>
            <a:off x="721659" y="4315121"/>
            <a:ext cx="10748682" cy="732508"/>
          </a:xfrm>
          <a:prstGeom prst="rect">
            <a:avLst/>
          </a:prstGeom>
        </p:spPr>
        <p:txBody>
          <a:bodyPr vert="horz" lIns="91440" tIns="45720" rIns="91440" bIns="45720" rtlCol="0" anchor="t" anchorCtr="0">
            <a:noAutofit/>
          </a:bodyPr>
          <a:lstStyle>
            <a:lvl1pPr algn="ctr" defTabSz="914377" rtl="0" eaLnBrk="1" latinLnBrk="0" hangingPunct="1">
              <a:lnSpc>
                <a:spcPct val="100000"/>
              </a:lnSpc>
              <a:spcBef>
                <a:spcPct val="0"/>
              </a:spcBef>
              <a:buNone/>
              <a:defRPr sz="4800" b="1" i="0" kern="1200" spc="0" baseline="0">
                <a:solidFill>
                  <a:schemeClr val="bg1"/>
                </a:solidFill>
                <a:latin typeface="+mj-lt"/>
                <a:ea typeface="+mj-ea"/>
                <a:cs typeface="+mj-cs"/>
              </a:defRPr>
            </a:lvl1pPr>
          </a:lstStyle>
          <a:p>
            <a:r>
              <a:rPr lang="en-US"/>
              <a:t>(Do Not Use)</a:t>
            </a:r>
          </a:p>
        </p:txBody>
      </p:sp>
    </p:spTree>
    <p:extLst>
      <p:ext uri="{BB962C8B-B14F-4D97-AF65-F5344CB8AC3E}">
        <p14:creationId xmlns:p14="http://schemas.microsoft.com/office/powerpoint/2010/main" val="188196151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 #2 – dark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endParaRPr lang="en-US"/>
          </a:p>
        </p:txBody>
      </p:sp>
      <p:sp>
        <p:nvSpPr>
          <p:cNvPr id="39" name="Freeform 38">
            <a:extLst>
              <a:ext uri="{FF2B5EF4-FFF2-40B4-BE49-F238E27FC236}">
                <a16:creationId xmlns:a16="http://schemas.microsoft.com/office/drawing/2014/main" id="{4F9EC103-0F67-D041-A68D-29194D3A99CB}"/>
              </a:ext>
            </a:extLst>
          </p:cNvPr>
          <p:cNvSpPr/>
          <p:nvPr userDrawn="1"/>
        </p:nvSpPr>
        <p:spPr>
          <a:xfrm>
            <a:off x="-11289"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724" cy="1128173"/>
          </a:xfrm>
        </p:spPr>
        <p:txBody>
          <a:bodyPr rIns="0" anchor="ctr" anchorCtr="0">
            <a:noAutofit/>
          </a:bodyPr>
          <a:lstStyle>
            <a:lvl1pPr algn="l">
              <a:defRPr sz="4267" spc="0" baseline="0">
                <a:solidFill>
                  <a:schemeClr val="bg1"/>
                </a:solidFill>
              </a:defRPr>
            </a:lvl1pPr>
          </a:lstStyle>
          <a:p>
            <a:r>
              <a:rPr lang="en-US"/>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7" name="Primary-Client-Logo">
            <a:extLst>
              <a:ext uri="{FF2B5EF4-FFF2-40B4-BE49-F238E27FC236}">
                <a16:creationId xmlns:a16="http://schemas.microsoft.com/office/drawing/2014/main" id="{9AC0850D-0F71-4E40-8387-7ACBF715303C}"/>
              </a:ext>
            </a:extLst>
          </p:cNvPr>
          <p:cNvGrpSpPr/>
          <p:nvPr userDrawn="1"/>
        </p:nvGrpSpPr>
        <p:grpSpPr>
          <a:xfrm>
            <a:off x="10080123" y="5709272"/>
            <a:ext cx="1569763" cy="536448"/>
            <a:chOff x="10080123" y="5709272"/>
            <a:chExt cx="1569763" cy="536448"/>
          </a:xfrm>
        </p:grpSpPr>
        <p:pic>
          <p:nvPicPr>
            <p:cNvPr id="18" name="Primary-Client-Logo">
              <a:extLst>
                <a:ext uri="{FF2B5EF4-FFF2-40B4-BE49-F238E27FC236}">
                  <a16:creationId xmlns:a16="http://schemas.microsoft.com/office/drawing/2014/main" id="{CD14D645-1067-6D47-A776-5E26DE6B55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19" name="Snip Diagonal Corner Rectangle 18">
              <a:extLst>
                <a:ext uri="{FF2B5EF4-FFF2-40B4-BE49-F238E27FC236}">
                  <a16:creationId xmlns:a16="http://schemas.microsoft.com/office/drawing/2014/main" id="{2FEEE95E-5362-504D-9082-296926C57117}"/>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2954454"/>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462618"/>
            <a:ext cx="5369781" cy="4596329"/>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41595379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827743"/>
            <a:ext cx="5369781" cy="4231204"/>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6903481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577425"/>
            <a:ext cx="4604249" cy="33396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462618"/>
            <a:ext cx="5364480" cy="4225577"/>
          </a:xfrm>
        </p:spPr>
        <p:txBody>
          <a:bodyPr/>
          <a:lstStyle>
            <a:lvl1pPr marL="122764" indent="-122764">
              <a:lnSpc>
                <a:spcPct val="100000"/>
              </a:lnSpc>
              <a:spcBef>
                <a:spcPts val="400"/>
              </a:spcBef>
              <a:spcAft>
                <a:spcPts val="800"/>
              </a:spcAft>
              <a:buClr>
                <a:schemeClr val="accent1"/>
              </a:buClr>
              <a:tabLst/>
              <a:defRPr sz="1900">
                <a:solidFill>
                  <a:schemeClr val="accent1"/>
                </a:solidFill>
                <a:latin typeface="+mn-lt"/>
              </a:defRPr>
            </a:lvl1pPr>
            <a:lvl2pPr marL="268811" indent="-129114">
              <a:lnSpc>
                <a:spcPct val="100000"/>
              </a:lnSpc>
              <a:spcBef>
                <a:spcPts val="0"/>
              </a:spcBef>
              <a:spcAft>
                <a:spcPts val="800"/>
              </a:spcAft>
              <a:buClr>
                <a:schemeClr val="accent1"/>
              </a:buClr>
              <a:buFont typeface="System Font Regular"/>
              <a:buChar char="-"/>
              <a:tabLst/>
              <a:defRPr sz="1900">
                <a:solidFill>
                  <a:schemeClr val="accent1"/>
                </a:solidFill>
                <a:latin typeface="+mn-lt"/>
              </a:defRPr>
            </a:lvl2pPr>
            <a:lvl3pPr marL="397923" indent="-118530">
              <a:lnSpc>
                <a:spcPct val="100000"/>
              </a:lnSpc>
              <a:spcBef>
                <a:spcPts val="0"/>
              </a:spcBef>
              <a:spcAft>
                <a:spcPts val="800"/>
              </a:spcAft>
              <a:buClr>
                <a:schemeClr val="accent1"/>
              </a:buClr>
              <a:tabLst/>
              <a:defRPr sz="1600">
                <a:solidFill>
                  <a:schemeClr val="accent1"/>
                </a:solidFill>
                <a:latin typeface="+mn-lt"/>
              </a:defRPr>
            </a:lvl3pPr>
            <a:lvl4pPr marL="527037" indent="-129114">
              <a:lnSpc>
                <a:spcPct val="100000"/>
              </a:lnSpc>
              <a:spcBef>
                <a:spcPts val="0"/>
              </a:spcBef>
              <a:spcAft>
                <a:spcPts val="800"/>
              </a:spcAft>
              <a:buClr>
                <a:schemeClr val="accent1"/>
              </a:buClr>
              <a:buFont typeface="System Font Regular"/>
              <a:buChar char="-"/>
              <a:tabLst/>
              <a:defRPr sz="1500">
                <a:solidFill>
                  <a:schemeClr val="accent1"/>
                </a:solidFill>
                <a:latin typeface="+mn-lt"/>
              </a:defRPr>
            </a:lvl4pPr>
            <a:lvl5pPr marL="666734" indent="-129114">
              <a:lnSpc>
                <a:spcPct val="100000"/>
              </a:lnSpc>
              <a:spcBef>
                <a:spcPts val="0"/>
              </a:spcBef>
              <a:spcAft>
                <a:spcPts val="800"/>
              </a:spcAft>
              <a:buClr>
                <a:schemeClr val="accent1"/>
              </a:buClr>
              <a:tabLst/>
              <a:defRPr sz="140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1746568"/>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36871371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959612"/>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2128754"/>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nvPr>
        </p:nvSpPr>
        <p:spPr>
          <a:xfrm>
            <a:off x="499872" y="1828800"/>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4260272996"/>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426464"/>
            <a:ext cx="5181600" cy="4291584"/>
          </a:xfrm>
        </p:spPr>
        <p:txBody>
          <a:bodyPr anchor="ctr"/>
          <a:lstStyle>
            <a:lvl1pPr marL="0" indent="0" algn="ctr">
              <a:buNone/>
              <a:defRPr sz="1200">
                <a:solidFill>
                  <a:schemeClr val="accent1"/>
                </a:solidFill>
              </a:defRPr>
            </a:lvl1pPr>
          </a:lstStyle>
          <a:p>
            <a:endParaRPr lang="en-US"/>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25102268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792224"/>
            <a:ext cx="5181600" cy="3901440"/>
          </a:xfrm>
        </p:spPr>
        <p:txBody>
          <a:bodyPr anchor="ctr"/>
          <a:lstStyle>
            <a:lvl1pPr marL="0" indent="0" algn="ctr">
              <a:buNone/>
              <a:defRPr sz="1200">
                <a:solidFill>
                  <a:schemeClr val="accent1"/>
                </a:solidFill>
              </a:defRPr>
            </a:lvl1pPr>
          </a:lstStyle>
          <a:p>
            <a:endParaRPr lang="en-US"/>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5528734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3" y="1463041"/>
            <a:ext cx="4702895" cy="4225577"/>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58227" indent="-112181">
              <a:lnSpc>
                <a:spcPct val="100000"/>
              </a:lnSpc>
              <a:spcBef>
                <a:spcPts val="0"/>
              </a:spcBef>
              <a:spcAft>
                <a:spcPts val="800"/>
              </a:spcAft>
              <a:buClr>
                <a:schemeClr val="accent1"/>
              </a:buClr>
              <a:buFont typeface="System Font Regular"/>
              <a:buChar char="-"/>
              <a:tabLst/>
              <a:defRPr sz="1900">
                <a:solidFill>
                  <a:schemeClr val="accent1"/>
                </a:solidFill>
              </a:defRPr>
            </a:lvl2pPr>
            <a:lvl3pPr marL="376757" indent="-107948">
              <a:lnSpc>
                <a:spcPct val="100000"/>
              </a:lnSpc>
              <a:spcBef>
                <a:spcPts val="0"/>
              </a:spcBef>
              <a:spcAft>
                <a:spcPts val="800"/>
              </a:spcAft>
              <a:buClr>
                <a:schemeClr val="accent1"/>
              </a:buClr>
              <a:tabLst/>
              <a:defRPr sz="1600">
                <a:solidFill>
                  <a:schemeClr val="accent1"/>
                </a:solidFill>
              </a:defRPr>
            </a:lvl3pPr>
            <a:lvl4pPr marL="484705" indent="-107948">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118530">
              <a:lnSpc>
                <a:spcPct val="100000"/>
              </a:lnSpc>
              <a:spcBef>
                <a:spcPts val="0"/>
              </a:spcBef>
              <a:spcAft>
                <a:spcPts val="800"/>
              </a:spcAft>
              <a:buClr>
                <a:schemeClr val="accent1"/>
              </a:buClr>
              <a:tabLs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93267" y="1461449"/>
            <a:ext cx="6278880" cy="4218432"/>
          </a:xfrm>
        </p:spPr>
        <p:txBody>
          <a:bodyPr anchor="ctr"/>
          <a:lstStyle>
            <a:lvl1pPr marL="0" indent="0" algn="ctr">
              <a:buNone/>
              <a:defRPr sz="1200">
                <a:solidFill>
                  <a:schemeClr val="accent1"/>
                </a:solidFill>
              </a:defRPr>
            </a:lvl1pPr>
          </a:lstStyle>
          <a:p>
            <a:endParaRPr lang="en-US"/>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15202607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88864" y="1828801"/>
            <a:ext cx="6278880" cy="3864864"/>
          </a:xfrm>
        </p:spPr>
        <p:txBody>
          <a:bodyPr anchor="ctr"/>
          <a:lstStyle>
            <a:lvl1pPr marL="0" indent="0" algn="ctr">
              <a:buNone/>
              <a:defRPr sz="1200">
                <a:solidFill>
                  <a:schemeClr val="accent1"/>
                </a:solidFill>
              </a:defRPr>
            </a:lvl1pPr>
          </a:lstStyle>
          <a:p>
            <a:endParaRPr lang="en-US"/>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nvPr>
        </p:nvSpPr>
        <p:spPr>
          <a:xfrm>
            <a:off x="499873" y="1828802"/>
            <a:ext cx="4702895"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29139991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280160"/>
            <a:ext cx="11192256" cy="4413504"/>
          </a:xfrm>
        </p:spPr>
        <p:txBody>
          <a:bodyPr anchor="ctr"/>
          <a:lstStyle>
            <a:lvl1pPr marL="0" indent="0" algn="ctr">
              <a:buFont typeface="Arial" panose="020B0604020202020204" pitchFamily="34" charset="0"/>
              <a:buNone/>
              <a:defRPr sz="12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7"/>
            <a:ext cx="11082528" cy="694893"/>
          </a:xfrm>
        </p:spPr>
        <p:txBody>
          <a:bodyPr/>
          <a:lstStyle>
            <a:lvl1pPr>
              <a:lnSpc>
                <a:spcPct val="100000"/>
              </a:lnSpc>
              <a:defRPr sz="3200"/>
            </a:lvl1pPr>
          </a:lstStyle>
          <a:p>
            <a:r>
              <a:rPr lang="en-US"/>
              <a:t>Click to add a title style</a:t>
            </a:r>
          </a:p>
        </p:txBody>
      </p:sp>
    </p:spTree>
    <p:extLst>
      <p:ext uri="{BB962C8B-B14F-4D97-AF65-F5344CB8AC3E}">
        <p14:creationId xmlns:p14="http://schemas.microsoft.com/office/powerpoint/2010/main" val="2602427334"/>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670304"/>
            <a:ext cx="11192256" cy="4023360"/>
          </a:xfrm>
        </p:spPr>
        <p:txBody>
          <a:bodyPr anchor="ctr"/>
          <a:lstStyle>
            <a:lvl1pPr marL="0" indent="0" algn="ctr">
              <a:buFont typeface="Arial" panose="020B0604020202020204" pitchFamily="34" charset="0"/>
              <a:buNone/>
              <a:defRPr sz="12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91818546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 #3 – light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9" name="Freeform 18">
            <a:extLst>
              <a:ext uri="{FF2B5EF4-FFF2-40B4-BE49-F238E27FC236}">
                <a16:creationId xmlns:a16="http://schemas.microsoft.com/office/drawing/2014/main" id="{539A4D35-6931-4846-8142-F3C6A4884AC0}"/>
              </a:ext>
            </a:extLst>
          </p:cNvPr>
          <p:cNvSpPr/>
          <p:nvPr userDrawn="1"/>
        </p:nvSpPr>
        <p:spPr>
          <a:xfrm>
            <a:off x="-31046"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3"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3"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4207"/>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7" name="Primary-Client-Logo">
            <a:extLst>
              <a:ext uri="{FF2B5EF4-FFF2-40B4-BE49-F238E27FC236}">
                <a16:creationId xmlns:a16="http://schemas.microsoft.com/office/drawing/2014/main" id="{3844A4B9-45D1-BD4E-B52B-C30C65DA8D16}"/>
              </a:ext>
            </a:extLst>
          </p:cNvPr>
          <p:cNvGrpSpPr/>
          <p:nvPr userDrawn="1"/>
        </p:nvGrpSpPr>
        <p:grpSpPr>
          <a:xfrm>
            <a:off x="10080123" y="5709272"/>
            <a:ext cx="1569763" cy="536448"/>
            <a:chOff x="10080123" y="5709272"/>
            <a:chExt cx="1569763" cy="536448"/>
          </a:xfrm>
        </p:grpSpPr>
        <p:pic>
          <p:nvPicPr>
            <p:cNvPr id="18" name="Primary-Client-Logo">
              <a:extLst>
                <a:ext uri="{FF2B5EF4-FFF2-40B4-BE49-F238E27FC236}">
                  <a16:creationId xmlns:a16="http://schemas.microsoft.com/office/drawing/2014/main" id="{0C4438DF-B18C-F149-A088-6D35D6251BA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20" name="Snip Diagonal Corner Rectangle 19">
              <a:extLst>
                <a:ext uri="{FF2B5EF4-FFF2-40B4-BE49-F238E27FC236}">
                  <a16:creationId xmlns:a16="http://schemas.microsoft.com/office/drawing/2014/main" id="{D56DFC4C-4202-AE4B-BCE6-076F5E7D5825}"/>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7118996"/>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36345" y="6241565"/>
            <a:ext cx="3283772" cy="366183"/>
          </a:xfrm>
          <a:prstGeom prst="rect">
            <a:avLst/>
          </a:prstGeom>
        </p:spPr>
        <p:txBody>
          <a:bodyPr vert="horz" lIns="91440" tIns="45720" rIns="91440" bIns="45720" rtlCol="0" anchor="ctr"/>
          <a:lstStyle>
            <a:lvl1pPr algn="r">
              <a:buClr>
                <a:schemeClr val="accent1"/>
              </a:buCl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2100304" y="1882026"/>
            <a:ext cx="7909277" cy="3093949"/>
          </a:xfrm>
        </p:spPr>
        <p:txBody>
          <a:bodyPr anchor="ctr" anchorCtr="0"/>
          <a:lstStyle>
            <a:lvl1pPr marL="256111" indent="-256111">
              <a:spcBef>
                <a:spcPts val="800"/>
              </a:spcBef>
              <a:spcAft>
                <a:spcPts val="400"/>
              </a:spcAft>
              <a:buClr>
                <a:schemeClr val="accent1"/>
              </a:buClr>
              <a:buFont typeface="+mj-lt"/>
              <a:buAutoNum type="arabicPeriod"/>
              <a:tabLst/>
              <a:defRPr sz="1900"/>
            </a:lvl1pPr>
            <a:lvl2pPr marL="396875" indent="-149225">
              <a:spcBef>
                <a:spcPts val="0"/>
              </a:spcBef>
              <a:spcAft>
                <a:spcPts val="400"/>
              </a:spcAft>
              <a:buClr>
                <a:schemeClr val="accent1"/>
              </a:buClr>
              <a:buFont typeface="Arial" panose="020B0604020202020204" pitchFamily="34" charset="0"/>
              <a:buChar char="•"/>
              <a:tabLst/>
              <a:defRPr sz="1700"/>
            </a:lvl2pPr>
            <a:lvl3pPr marL="520687" indent="-304792">
              <a:spcBef>
                <a:spcPts val="0"/>
              </a:spcBef>
              <a:spcAft>
                <a:spcPts val="400"/>
              </a:spcAft>
              <a:buFont typeface="+mj-lt"/>
              <a:buAutoNum type="arabicPeriod"/>
              <a:defRPr sz="1467"/>
            </a:lvl3pPr>
            <a:lvl4pPr marL="626518" indent="-304792">
              <a:spcBef>
                <a:spcPts val="0"/>
              </a:spcBef>
              <a:spcAft>
                <a:spcPts val="400"/>
              </a:spcAft>
              <a:buFont typeface="+mj-lt"/>
              <a:buAutoNum type="arabicPeriod"/>
              <a:defRPr sz="1400"/>
            </a:lvl4pPr>
            <a:lvl5pPr marL="719649" indent="-304792">
              <a:spcBef>
                <a:spcPts val="0"/>
              </a:spcBef>
              <a:spcAft>
                <a:spcPts val="400"/>
              </a:spcAft>
              <a:buFont typeface="+mj-lt"/>
              <a:buAutoNum type="arabicPeriod"/>
              <a:defRPr sz="1333"/>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498052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1174581" y="73259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1174581" y="2073665"/>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1174581" y="3414239"/>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1174581" y="475431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Tree>
    <p:extLst>
      <p:ext uri="{BB962C8B-B14F-4D97-AF65-F5344CB8AC3E}">
        <p14:creationId xmlns:p14="http://schemas.microsoft.com/office/powerpoint/2010/main" val="2174627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Tree>
    <p:extLst>
      <p:ext uri="{BB962C8B-B14F-4D97-AF65-F5344CB8AC3E}">
        <p14:creationId xmlns:p14="http://schemas.microsoft.com/office/powerpoint/2010/main" val="35071187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ull-bleed image light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lumMod val="60000"/>
              <a:lumOff val="40000"/>
            </a:schemeClr>
          </a:solidFill>
        </p:spPr>
        <p:txBody>
          <a:bodyPr anchor="ctr"/>
          <a:lstStyle>
            <a:lvl1pPr marL="0" indent="0" algn="ctr">
              <a:buNone/>
              <a:defRPr/>
            </a:lvl1pPr>
          </a:lstStyle>
          <a:p>
            <a:endParaRPr lang="en-US"/>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69405"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7" name="TextBox 6">
            <a:extLst>
              <a:ext uri="{FF2B5EF4-FFF2-40B4-BE49-F238E27FC236}">
                <a16:creationId xmlns:a16="http://schemas.microsoft.com/office/drawing/2014/main" id="{457E1A05-8BEA-C340-A5A9-DFD9053D0678}"/>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Graphic 8">
            <a:extLst>
              <a:ext uri="{FF2B5EF4-FFF2-40B4-BE49-F238E27FC236}">
                <a16:creationId xmlns:a16="http://schemas.microsoft.com/office/drawing/2014/main" id="{3E10119E-13B3-BF4F-9771-A3F130658023}"/>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40608272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ull-bleed image dark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solidFill>
        </p:spPr>
        <p:txBody>
          <a:bodyPr anchor="ctr"/>
          <a:lstStyle>
            <a:lvl1pPr marL="0" indent="0" algn="ctr">
              <a:buNone/>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0F9BDA0-AF0E-4BA8-B742-3B9C92A3E6FE}" type="slidenum">
              <a:rPr lang="en-US" smtClean="0"/>
              <a:pPr/>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59493" y="6241565"/>
            <a:ext cx="3283772" cy="366183"/>
          </a:xfrm>
          <a:prstGeom prst="rect">
            <a:avLst/>
          </a:prstGeom>
        </p:spPr>
        <p:txBody>
          <a:bodyPr vert="horz" lIns="91440" tIns="45720" rIns="91440" bIns="45720" rtlCol="0" anchor="ctr"/>
          <a:lstStyle>
            <a:lvl1pPr algn="r">
              <a:defRPr sz="1067">
                <a:solidFill>
                  <a:schemeClr val="bg1"/>
                </a:solidFill>
              </a:defRPr>
            </a:lvl1pPr>
          </a:lstStyle>
          <a:p>
            <a:r>
              <a:rPr lang="en-US"/>
              <a:t>Type division name here</a:t>
            </a:r>
          </a:p>
        </p:txBody>
      </p:sp>
      <p:sp>
        <p:nvSpPr>
          <p:cNvPr id="7" name="TextBox 6">
            <a:extLst>
              <a:ext uri="{FF2B5EF4-FFF2-40B4-BE49-F238E27FC236}">
                <a16:creationId xmlns:a16="http://schemas.microsoft.com/office/drawing/2014/main" id="{513B21B1-1CC2-6640-8C36-C1582A51D4C9}"/>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Graphic 8">
            <a:extLst>
              <a:ext uri="{FF2B5EF4-FFF2-40B4-BE49-F238E27FC236}">
                <a16:creationId xmlns:a16="http://schemas.microsoft.com/office/drawing/2014/main" id="{CB97FD1F-3432-5F42-BA9B-FE85EE343C75}"/>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24085655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875" y="311728"/>
            <a:ext cx="11039694" cy="610985"/>
          </a:xfrm>
        </p:spPr>
        <p:txBody>
          <a:bodyPr vert="horz" lIns="91440" tIns="45720" rIns="91440" bIns="45720" rtlCol="0" anchor="t" anchorCtr="0">
            <a:noAutofit/>
          </a:bodyPr>
          <a:lstStyle>
            <a:lvl1pPr>
              <a:lnSpc>
                <a:spcPct val="100000"/>
              </a:lnSpc>
              <a:defRPr lang="en-US"/>
            </a:lvl1pPr>
          </a:lstStyle>
          <a:p>
            <a:pPr lvl="0"/>
            <a:r>
              <a:rPr lang="en-US"/>
              <a:t>Click to add title style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5" y="935182"/>
            <a:ext cx="11039694" cy="4105740"/>
          </a:xfrm>
        </p:spPr>
        <p:txBody>
          <a:bodyPr/>
          <a:lstStyle>
            <a:lvl1pPr marL="66246" indent="-66246">
              <a:spcBef>
                <a:spcPts val="174"/>
              </a:spcBef>
              <a:spcAft>
                <a:spcPts val="348"/>
              </a:spcAft>
              <a:buClr>
                <a:schemeClr val="accent1"/>
              </a:buClr>
              <a:tabLst/>
              <a:defRPr sz="955"/>
            </a:lvl1pPr>
            <a:lvl2pPr marL="126053" indent="-57046">
              <a:spcBef>
                <a:spcPts val="0"/>
              </a:spcBef>
              <a:spcAft>
                <a:spcPts val="348"/>
              </a:spcAft>
              <a:buClr>
                <a:schemeClr val="accent1"/>
              </a:buClr>
              <a:tabLst/>
              <a:defRPr sz="955"/>
            </a:lvl2pPr>
            <a:lvl3pPr marL="182178" indent="-47845">
              <a:spcBef>
                <a:spcPts val="0"/>
              </a:spcBef>
              <a:spcAft>
                <a:spcPts val="348"/>
              </a:spcAft>
              <a:buClr>
                <a:schemeClr val="accent1"/>
              </a:buClr>
              <a:tabLst/>
              <a:defRPr sz="818"/>
            </a:lvl3pPr>
            <a:lvl4pPr marL="234623" indent="-52445">
              <a:spcBef>
                <a:spcPts val="0"/>
              </a:spcBef>
              <a:spcAft>
                <a:spcPts val="348"/>
              </a:spcAft>
              <a:buClr>
                <a:schemeClr val="accent1"/>
              </a:buClr>
              <a:tabLst/>
              <a:defRPr sz="750"/>
            </a:lvl4pPr>
            <a:lvl5pPr marL="286148" indent="-46925">
              <a:spcBef>
                <a:spcPts val="0"/>
              </a:spcBef>
              <a:spcAft>
                <a:spcPts val="348"/>
              </a:spcAft>
              <a:buClr>
                <a:schemeClr val="accent1"/>
              </a:buClr>
              <a:tabLst/>
              <a:defRPr sz="68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2">
            <a:extLst>
              <a:ext uri="{FF2B5EF4-FFF2-40B4-BE49-F238E27FC236}">
                <a16:creationId xmlns:a16="http://schemas.microsoft.com/office/drawing/2014/main" id="{A59A978F-81E0-3144-B05D-97705BA52B81}"/>
              </a:ext>
            </a:extLst>
          </p:cNvPr>
          <p:cNvSpPr>
            <a:spLocks noGrp="1"/>
          </p:cNvSpPr>
          <p:nvPr>
            <p:ph type="body" sz="quarter" idx="14" hasCustomPrompt="1"/>
          </p:nvPr>
        </p:nvSpPr>
        <p:spPr>
          <a:xfrm>
            <a:off x="507311" y="5876134"/>
            <a:ext cx="11072348" cy="365125"/>
          </a:xfrm>
          <a:prstGeom prst="rect">
            <a:avLst/>
          </a:prstGeom>
        </p:spPr>
        <p:txBody>
          <a:bodyPr anchor="b"/>
          <a:lstStyle>
            <a:lvl1pPr marL="0" indent="0">
              <a:lnSpc>
                <a:spcPct val="100000"/>
              </a:lnSpc>
              <a:buNone/>
              <a:defRPr sz="406">
                <a:solidFill>
                  <a:schemeClr val="tx2"/>
                </a:solidFill>
              </a:defRPr>
            </a:lvl1pPr>
          </a:lstStyle>
          <a:p>
            <a:pPr lvl="0"/>
            <a:r>
              <a:rPr lang="en-US"/>
              <a:t>Click to edit Footnote </a:t>
            </a:r>
          </a:p>
        </p:txBody>
      </p:sp>
      <p:sp>
        <p:nvSpPr>
          <p:cNvPr id="10" name="Slide Number Placeholder 5">
            <a:extLst>
              <a:ext uri="{FF2B5EF4-FFF2-40B4-BE49-F238E27FC236}">
                <a16:creationId xmlns:a16="http://schemas.microsoft.com/office/drawing/2014/main" id="{74647B6F-6DBD-2842-BBB7-017497A6D420}"/>
              </a:ext>
            </a:extLst>
          </p:cNvPr>
          <p:cNvSpPr>
            <a:spLocks noGrp="1"/>
          </p:cNvSpPr>
          <p:nvPr>
            <p:ph type="sldNum" sz="quarter" idx="4"/>
          </p:nvPr>
        </p:nvSpPr>
        <p:spPr>
          <a:xfrm>
            <a:off x="11190942" y="6274776"/>
            <a:ext cx="522973" cy="374396"/>
          </a:xfrm>
          <a:prstGeom prst="rect">
            <a:avLst/>
          </a:prstGeom>
        </p:spPr>
        <p:txBody>
          <a:bodyPr vert="horz" lIns="91440" tIns="45720" rIns="91440" bIns="45720" rtlCol="0" anchor="ctr"/>
          <a:lstStyle>
            <a:lvl1pPr algn="r">
              <a:defRPr sz="545" b="0" i="0">
                <a:solidFill>
                  <a:schemeClr val="tx1"/>
                </a:solidFill>
                <a:latin typeface="Arial" panose="020B0604020202020204" pitchFamily="34" charset="0"/>
                <a:cs typeface="Arial" panose="020B0604020202020204" pitchFamily="34" charset="0"/>
              </a:defRPr>
            </a:lvl1pPr>
          </a:lstStyle>
          <a:p>
            <a:fld id="{66DE20E4-D496-034F-914D-F7F15B93E95B}" type="slidenum">
              <a:rPr lang="en-US" smtClean="0"/>
              <a:pPr/>
              <a:t>‹#›</a:t>
            </a:fld>
            <a:endParaRPr lang="en-US"/>
          </a:p>
        </p:txBody>
      </p:sp>
      <p:sp>
        <p:nvSpPr>
          <p:cNvPr id="11" name="Footer Placeholder 3">
            <a:extLst>
              <a:ext uri="{FF2B5EF4-FFF2-40B4-BE49-F238E27FC236}">
                <a16:creationId xmlns:a16="http://schemas.microsoft.com/office/drawing/2014/main" id="{11FEF08C-4156-7845-9B5E-8CC7FE66BA09}"/>
              </a:ext>
            </a:extLst>
          </p:cNvPr>
          <p:cNvSpPr>
            <a:spLocks noGrp="1"/>
          </p:cNvSpPr>
          <p:nvPr>
            <p:ph type="ftr" sz="quarter" idx="3"/>
          </p:nvPr>
        </p:nvSpPr>
        <p:spPr>
          <a:xfrm>
            <a:off x="7076142" y="6274038"/>
            <a:ext cx="4114800" cy="366183"/>
          </a:xfrm>
          <a:prstGeom prst="rect">
            <a:avLst/>
          </a:prstGeom>
        </p:spPr>
        <p:txBody>
          <a:bodyPr vert="horz" lIns="91440" tIns="45720" rIns="91440" bIns="45720" rtlCol="0" anchor="ctr"/>
          <a:lstStyle>
            <a:lvl1pPr algn="r">
              <a:defRPr sz="545">
                <a:solidFill>
                  <a:schemeClr val="tx1"/>
                </a:solidFill>
              </a:defRPr>
            </a:lvl1pPr>
          </a:lstStyle>
          <a:p>
            <a:r>
              <a:rPr lang="en-US"/>
              <a:t>Type division name here</a:t>
            </a:r>
          </a:p>
        </p:txBody>
      </p:sp>
    </p:spTree>
    <p:extLst>
      <p:ext uri="{BB962C8B-B14F-4D97-AF65-F5344CB8AC3E}">
        <p14:creationId xmlns:p14="http://schemas.microsoft.com/office/powerpoint/2010/main" val="20192503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1176">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ExecutiveSummar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38AAD50-9FFC-492A-B0CB-8BC6C6F0B142}"/>
              </a:ext>
            </a:extLst>
          </p:cNvPr>
          <p:cNvGraphicFramePr>
            <a:graphicFrameLocks noChangeAspect="1"/>
          </p:cNvGraphicFramePr>
          <p:nvPr userDrawn="1">
            <p:custDataLst>
              <p:tags r:id="rId1"/>
            </p:custDataLst>
          </p:nvPr>
        </p:nvGraphicFramePr>
        <p:xfrm>
          <a:off x="2491" y="1083"/>
          <a:ext cx="2491" cy="1083"/>
        </p:xfrm>
        <a:graphic>
          <a:graphicData uri="http://schemas.openxmlformats.org/presentationml/2006/ole">
            <mc:AlternateContent xmlns:mc="http://schemas.openxmlformats.org/markup-compatibility/2006">
              <mc:Choice xmlns:v="urn:schemas-microsoft-com:vml" Requires="v">
                <p:oleObj name="think-cell Slide" r:id="rId3" imgW="396" imgH="396" progId="TCLayout.ActiveDocument.1">
                  <p:embed/>
                </p:oleObj>
              </mc:Choice>
              <mc:Fallback>
                <p:oleObj name="think-cell Slide" r:id="rId3" imgW="396" imgH="396" progId="TCLayout.ActiveDocument.1">
                  <p:embed/>
                  <p:pic>
                    <p:nvPicPr>
                      <p:cNvPr id="4" name="Object 3" hidden="1">
                        <a:extLst>
                          <a:ext uri="{FF2B5EF4-FFF2-40B4-BE49-F238E27FC236}">
                            <a16:creationId xmlns:a16="http://schemas.microsoft.com/office/drawing/2014/main" id="{E38AAD50-9FFC-492A-B0CB-8BC6C6F0B142}"/>
                          </a:ext>
                        </a:extLst>
                      </p:cNvPr>
                      <p:cNvPicPr/>
                      <p:nvPr/>
                    </p:nvPicPr>
                    <p:blipFill>
                      <a:blip r:embed="rId4"/>
                      <a:stretch>
                        <a:fillRect/>
                      </a:stretch>
                    </p:blipFill>
                    <p:spPr>
                      <a:xfrm>
                        <a:off x="2491" y="1083"/>
                        <a:ext cx="2491" cy="1083"/>
                      </a:xfrm>
                      <a:prstGeom prst="rect">
                        <a:avLst/>
                      </a:prstGeom>
                    </p:spPr>
                  </p:pic>
                </p:oleObj>
              </mc:Fallback>
            </mc:AlternateContent>
          </a:graphicData>
        </a:graphic>
      </p:graphicFrame>
      <p:sp>
        <p:nvSpPr>
          <p:cNvPr id="14" name="Title 4"/>
          <p:cNvSpPr>
            <a:spLocks noGrp="1"/>
          </p:cNvSpPr>
          <p:nvPr>
            <p:ph type="title"/>
          </p:nvPr>
        </p:nvSpPr>
        <p:spPr>
          <a:xfrm>
            <a:off x="714689" y="280338"/>
            <a:ext cx="10755156" cy="250031"/>
          </a:xfrm>
          <a:prstGeom prst="rect">
            <a:avLst/>
          </a:prstGeom>
        </p:spPr>
        <p:txBody>
          <a:bodyPr vert="horz" lIns="0" tIns="45444" rIns="0" bIns="45444" anchor="ctr"/>
          <a:lstStyle>
            <a:lvl1pPr algn="l">
              <a:defRPr sz="1091" b="1">
                <a:solidFill>
                  <a:schemeClr val="tx1"/>
                </a:solidFill>
                <a:latin typeface="+mj-lt"/>
              </a:defRPr>
            </a:lvl1pPr>
          </a:lstStyle>
          <a:p>
            <a:r>
              <a:rPr lang="en-US"/>
              <a:t>Click to edit Master title style</a:t>
            </a:r>
          </a:p>
        </p:txBody>
      </p:sp>
      <p:sp>
        <p:nvSpPr>
          <p:cNvPr id="11" name="Slide Number Placeholder 5">
            <a:extLst>
              <a:ext uri="{FF2B5EF4-FFF2-40B4-BE49-F238E27FC236}">
                <a16:creationId xmlns:a16="http://schemas.microsoft.com/office/drawing/2014/main" id="{9552A772-93CB-47E0-A8C0-41AD59C1E3F5}"/>
              </a:ext>
            </a:extLst>
          </p:cNvPr>
          <p:cNvSpPr txBox="1">
            <a:spLocks/>
          </p:cNvSpPr>
          <p:nvPr userDrawn="1"/>
        </p:nvSpPr>
        <p:spPr>
          <a:xfrm>
            <a:off x="11190942" y="6573333"/>
            <a:ext cx="522973" cy="287002"/>
          </a:xfrm>
          <a:prstGeom prst="rect">
            <a:avLst/>
          </a:prstGeom>
        </p:spPr>
        <p:txBody>
          <a:bodyPr vert="horz" lIns="62345" tIns="31173" rIns="62345" bIns="31173" rtlCol="0" anchor="ctr"/>
          <a:lstStyle>
            <a:defPPr>
              <a:defRPr lang="en-US"/>
            </a:defPPr>
            <a:lvl1pPr algn="r" defTabSz="451218" rtl="0" fontAlgn="base">
              <a:spcBef>
                <a:spcPct val="0"/>
              </a:spcBef>
              <a:spcAft>
                <a:spcPct val="0"/>
              </a:spcAft>
              <a:defRPr sz="800" b="0" i="0" kern="1200">
                <a:solidFill>
                  <a:schemeClr val="tx1"/>
                </a:solidFill>
                <a:latin typeface="Arial" panose="020B0604020202020204" pitchFamily="34" charset="0"/>
                <a:ea typeface="ＭＳ Ｐゴシック" charset="-128"/>
                <a:cs typeface="Arial" panose="020B0604020202020204" pitchFamily="34" charset="0"/>
              </a:defRPr>
            </a:lvl1pPr>
            <a:lvl2pPr marL="451218" indent="22092" algn="l" defTabSz="451218" rtl="0" fontAlgn="base">
              <a:spcBef>
                <a:spcPct val="0"/>
              </a:spcBef>
              <a:spcAft>
                <a:spcPct val="0"/>
              </a:spcAft>
              <a:defRPr kern="1200">
                <a:solidFill>
                  <a:schemeClr val="tx1"/>
                </a:solidFill>
                <a:latin typeface="Arial" charset="0"/>
                <a:ea typeface="ＭＳ Ｐゴシック" charset="-128"/>
                <a:cs typeface="+mn-cs"/>
              </a:defRPr>
            </a:lvl2pPr>
            <a:lvl3pPr marL="905579" indent="47330" algn="l" defTabSz="451218" rtl="0" fontAlgn="base">
              <a:spcBef>
                <a:spcPct val="0"/>
              </a:spcBef>
              <a:spcAft>
                <a:spcPct val="0"/>
              </a:spcAft>
              <a:defRPr kern="1200">
                <a:solidFill>
                  <a:schemeClr val="tx1"/>
                </a:solidFill>
                <a:latin typeface="Arial" charset="0"/>
                <a:ea typeface="ＭＳ Ｐゴシック" charset="-128"/>
                <a:cs typeface="+mn-cs"/>
              </a:defRPr>
            </a:lvl3pPr>
            <a:lvl4pPr marL="1359972" indent="72565" algn="l" defTabSz="451218" rtl="0" fontAlgn="base">
              <a:spcBef>
                <a:spcPct val="0"/>
              </a:spcBef>
              <a:spcAft>
                <a:spcPct val="0"/>
              </a:spcAft>
              <a:defRPr kern="1200">
                <a:solidFill>
                  <a:schemeClr val="tx1"/>
                </a:solidFill>
                <a:latin typeface="Arial" charset="0"/>
                <a:ea typeface="ＭＳ Ｐゴシック" charset="-128"/>
                <a:cs typeface="+mn-cs"/>
              </a:defRPr>
            </a:lvl4pPr>
            <a:lvl5pPr marL="1812766" indent="97826" algn="l" defTabSz="451218" rtl="0" fontAlgn="base">
              <a:spcBef>
                <a:spcPct val="0"/>
              </a:spcBef>
              <a:spcAft>
                <a:spcPct val="0"/>
              </a:spcAft>
              <a:defRPr kern="1200">
                <a:solidFill>
                  <a:schemeClr val="tx1"/>
                </a:solidFill>
                <a:latin typeface="Arial" charset="0"/>
                <a:ea typeface="ＭＳ Ｐゴシック" charset="-128"/>
                <a:cs typeface="+mn-cs"/>
              </a:defRPr>
            </a:lvl5pPr>
            <a:lvl6pPr marL="2271881" algn="l" defTabSz="908739" rtl="0" eaLnBrk="1" latinLnBrk="0" hangingPunct="1">
              <a:defRPr kern="1200">
                <a:solidFill>
                  <a:schemeClr val="tx1"/>
                </a:solidFill>
                <a:latin typeface="Arial" charset="0"/>
                <a:ea typeface="ＭＳ Ｐゴシック" charset="-128"/>
                <a:cs typeface="+mn-cs"/>
              </a:defRPr>
            </a:lvl6pPr>
            <a:lvl7pPr marL="2726251" algn="l" defTabSz="908739" rtl="0" eaLnBrk="1" latinLnBrk="0" hangingPunct="1">
              <a:defRPr kern="1200">
                <a:solidFill>
                  <a:schemeClr val="tx1"/>
                </a:solidFill>
                <a:latin typeface="Arial" charset="0"/>
                <a:ea typeface="ＭＳ Ｐゴシック" charset="-128"/>
                <a:cs typeface="+mn-cs"/>
              </a:defRPr>
            </a:lvl7pPr>
            <a:lvl8pPr marL="3180628" algn="l" defTabSz="908739" rtl="0" eaLnBrk="1" latinLnBrk="0" hangingPunct="1">
              <a:defRPr kern="1200">
                <a:solidFill>
                  <a:schemeClr val="tx1"/>
                </a:solidFill>
                <a:latin typeface="Arial" charset="0"/>
                <a:ea typeface="ＭＳ Ｐゴシック" charset="-128"/>
                <a:cs typeface="+mn-cs"/>
              </a:defRPr>
            </a:lvl8pPr>
            <a:lvl9pPr marL="3635001" algn="l" defTabSz="908739" rtl="0" eaLnBrk="1" latinLnBrk="0" hangingPunct="1">
              <a:defRPr kern="1200">
                <a:solidFill>
                  <a:schemeClr val="tx1"/>
                </a:solidFill>
                <a:latin typeface="Arial" charset="0"/>
                <a:ea typeface="ＭＳ Ｐゴシック" charset="-128"/>
                <a:cs typeface="+mn-cs"/>
              </a:defRPr>
            </a:lvl9pPr>
          </a:lstStyle>
          <a:p>
            <a:pPr marL="0" marR="0" lvl="0" indent="0" algn="r" defTabSz="307640" rtl="0" eaLnBrk="1" fontAlgn="base" latinLnBrk="0" hangingPunct="1">
              <a:lnSpc>
                <a:spcPct val="100000"/>
              </a:lnSpc>
              <a:spcBef>
                <a:spcPct val="0"/>
              </a:spcBef>
              <a:spcAft>
                <a:spcPct val="0"/>
              </a:spcAft>
              <a:buClrTx/>
              <a:buSzTx/>
              <a:buFontTx/>
              <a:buNone/>
              <a:tabLst/>
              <a:defRPr/>
            </a:pPr>
            <a:fld id="{66DE20E4-D496-034F-914D-F7F15B93E95B}" type="slidenum">
              <a:rPr kumimoji="0" lang="en-US" sz="545" b="0" i="0" u="none" strike="noStrike" kern="1200" cap="none" spc="0" normalizeH="0" baseline="0" noProof="0" smtClean="0">
                <a:ln>
                  <a:noFill/>
                </a:ln>
                <a:solidFill>
                  <a:schemeClr val="accent1"/>
                </a:solidFill>
                <a:effectLst/>
                <a:uLnTx/>
                <a:uFillTx/>
                <a:latin typeface="Arial" panose="020B0604020202020204" pitchFamily="34" charset="0"/>
                <a:ea typeface="ＭＳ Ｐゴシック" charset="-128"/>
                <a:cs typeface="Arial" panose="020B0604020202020204" pitchFamily="34" charset="0"/>
              </a:rPr>
              <a:pPr marL="0" marR="0" lvl="0" indent="0" algn="r" defTabSz="307640" rtl="0" eaLnBrk="1" fontAlgn="base" latinLnBrk="0" hangingPunct="1">
                <a:lnSpc>
                  <a:spcPct val="100000"/>
                </a:lnSpc>
                <a:spcBef>
                  <a:spcPct val="0"/>
                </a:spcBef>
                <a:spcAft>
                  <a:spcPct val="0"/>
                </a:spcAft>
                <a:buClrTx/>
                <a:buSzTx/>
                <a:buFontTx/>
                <a:buNone/>
                <a:tabLst/>
                <a:defRPr/>
              </a:pPr>
              <a:t>‹#›</a:t>
            </a:fld>
            <a:endParaRPr kumimoji="0" lang="en-US" sz="545" b="0" i="0" u="none" strike="noStrike" kern="1200" cap="none" spc="0" normalizeH="0" baseline="0" noProof="0">
              <a:ln>
                <a:noFill/>
              </a:ln>
              <a:solidFill>
                <a:schemeClr val="accent1"/>
              </a:solidFill>
              <a:effectLst/>
              <a:uLnTx/>
              <a:uFillTx/>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30337348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VSG - Do Not Us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D65D59-066D-E9E1-4AB0-FF83F88A3D58}"/>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F270A00-3B94-0A4E-09E7-1136BBD8591F}"/>
              </a:ext>
            </a:extLst>
          </p:cNvPr>
          <p:cNvSpPr>
            <a:spLocks noGrp="1"/>
          </p:cNvSpPr>
          <p:nvPr>
            <p:ph type="title" hasCustomPrompt="1"/>
          </p:nvPr>
        </p:nvSpPr>
        <p:spPr>
          <a:xfrm>
            <a:off x="721659" y="2916627"/>
            <a:ext cx="10748682" cy="732508"/>
          </a:xfrm>
        </p:spPr>
        <p:txBody>
          <a:bodyPr/>
          <a:lstStyle>
            <a:lvl1pPr algn="ctr">
              <a:defRPr sz="4800">
                <a:solidFill>
                  <a:schemeClr val="bg1"/>
                </a:solidFill>
              </a:defRPr>
            </a:lvl1pPr>
          </a:lstStyle>
          <a:p>
            <a:r>
              <a:rPr lang="en-US"/>
              <a:t>Clatter Use Only</a:t>
            </a:r>
          </a:p>
        </p:txBody>
      </p:sp>
      <p:sp>
        <p:nvSpPr>
          <p:cNvPr id="6" name="Title 1">
            <a:extLst>
              <a:ext uri="{FF2B5EF4-FFF2-40B4-BE49-F238E27FC236}">
                <a16:creationId xmlns:a16="http://schemas.microsoft.com/office/drawing/2014/main" id="{0CE5F979-8A37-9137-4BB4-CA66FC85C5EE}"/>
              </a:ext>
            </a:extLst>
          </p:cNvPr>
          <p:cNvSpPr txBox="1"/>
          <p:nvPr userDrawn="1"/>
        </p:nvSpPr>
        <p:spPr>
          <a:xfrm>
            <a:off x="721659" y="4315121"/>
            <a:ext cx="10748682" cy="732508"/>
          </a:xfrm>
          <a:prstGeom prst="rect">
            <a:avLst/>
          </a:prstGeom>
        </p:spPr>
        <p:txBody>
          <a:bodyPr vert="horz" lIns="91440" tIns="45720" rIns="91440" bIns="45720" rtlCol="0" anchor="t" anchorCtr="0">
            <a:noAutofit/>
          </a:bodyPr>
          <a:lstStyle>
            <a:lvl1pPr algn="ctr" defTabSz="914377" rtl="0" eaLnBrk="1" latinLnBrk="0" hangingPunct="1">
              <a:lnSpc>
                <a:spcPct val="100000"/>
              </a:lnSpc>
              <a:spcBef>
                <a:spcPct val="0"/>
              </a:spcBef>
              <a:buNone/>
              <a:defRPr sz="4800" b="1" i="0" kern="1200" spc="0" baseline="0">
                <a:solidFill>
                  <a:schemeClr val="bg1"/>
                </a:solidFill>
                <a:latin typeface="+mj-lt"/>
                <a:ea typeface="+mj-ea"/>
                <a:cs typeface="+mj-cs"/>
              </a:defRPr>
            </a:lvl1pPr>
          </a:lstStyle>
          <a:p>
            <a:r>
              <a:rPr lang="en-US"/>
              <a:t>(Do Not Use)</a:t>
            </a:r>
          </a:p>
        </p:txBody>
      </p:sp>
    </p:spTree>
    <p:extLst>
      <p:ext uri="{BB962C8B-B14F-4D97-AF65-F5344CB8AC3E}">
        <p14:creationId xmlns:p14="http://schemas.microsoft.com/office/powerpoint/2010/main" val="2146443243"/>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ver slide #04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525085" y="6027722"/>
            <a:ext cx="11098476" cy="830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24123" y="901699"/>
            <a:ext cx="8303340" cy="2103967"/>
          </a:xfrm>
        </p:spPr>
        <p:txBody>
          <a:bodyPr anchor="b">
            <a:noAutofit/>
          </a:bodyPr>
          <a:lstStyle>
            <a:lvl1pPr algn="l">
              <a:defRPr sz="5067" spc="0" baseline="0"/>
            </a:lvl1pPr>
          </a:lstStyle>
          <a:p>
            <a:r>
              <a:rPr lang="en-US"/>
              <a:t>[Slide Title]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hasCustomPrompt="1"/>
          </p:nvPr>
        </p:nvSpPr>
        <p:spPr>
          <a:xfrm>
            <a:off x="1918336" y="2991201"/>
            <a:ext cx="8303340" cy="943488"/>
          </a:xfrm>
        </p:spPr>
        <p:txBody>
          <a:bodyPr>
            <a:noAutofit/>
          </a:bodyPr>
          <a:lstStyle>
            <a:lvl1pPr marL="0" indent="0" algn="l">
              <a:buNone/>
              <a:defRPr sz="20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[Slide Subtitle]</a:t>
            </a:r>
          </a:p>
        </p:txBody>
      </p:sp>
      <p:sp>
        <p:nvSpPr>
          <p:cNvPr id="16" name="Primary-Client-Logo">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511012" y="6050870"/>
            <a:ext cx="3009900" cy="270245"/>
          </a:xfrm>
        </p:spPr>
        <p:txBody>
          <a:bodyPr/>
          <a:lstStyle>
            <a:lvl1pPr marL="0" indent="0">
              <a:buNone/>
              <a:defRPr sz="1333" b="0"/>
            </a:lvl1pPr>
            <a:lvl2pPr marL="118530" indent="0">
              <a:buNone/>
              <a:defRPr/>
            </a:lvl2pPr>
          </a:lstStyle>
          <a:p>
            <a:pPr lvl="0"/>
            <a:r>
              <a:rPr lang="en-US"/>
              <a:t>Click to edit</a:t>
            </a:r>
          </a:p>
        </p:txBody>
      </p:sp>
      <p:sp>
        <p:nvSpPr>
          <p:cNvPr id="10" name="Freeform 9">
            <a:extLst>
              <a:ext uri="{FF2B5EF4-FFF2-40B4-BE49-F238E27FC236}">
                <a16:creationId xmlns:a16="http://schemas.microsoft.com/office/drawing/2014/main" id="{8D006772-5954-2E46-B21B-47EE6A910D95}"/>
              </a:ext>
            </a:extLst>
          </p:cNvPr>
          <p:cNvSpPr/>
          <p:nvPr userDrawn="1"/>
        </p:nvSpPr>
        <p:spPr>
          <a:xfrm>
            <a:off x="0" y="2695020"/>
            <a:ext cx="12192000" cy="3002678"/>
          </a:xfrm>
          <a:custGeom>
            <a:avLst/>
            <a:gdLst>
              <a:gd name="connsiteX0" fmla="*/ 75465 w 9155359"/>
              <a:gd name="connsiteY0" fmla="*/ 1228752 h 2254806"/>
              <a:gd name="connsiteX1" fmla="*/ 2401545 w 9155359"/>
              <a:gd name="connsiteY1" fmla="*/ 2000225 h 2254806"/>
              <a:gd name="connsiteX2" fmla="*/ 48611 w 9155359"/>
              <a:gd name="connsiteY2" fmla="*/ 1366682 h 2254806"/>
              <a:gd name="connsiteX3" fmla="*/ 0 w 9155359"/>
              <a:gd name="connsiteY3" fmla="*/ 1368140 h 2254806"/>
              <a:gd name="connsiteX4" fmla="*/ 0 w 9155359"/>
              <a:gd name="connsiteY4" fmla="*/ 1228898 h 2254806"/>
              <a:gd name="connsiteX5" fmla="*/ 0 w 9155359"/>
              <a:gd name="connsiteY5" fmla="*/ 940062 h 2254806"/>
              <a:gd name="connsiteX6" fmla="*/ 184018 w 9155359"/>
              <a:gd name="connsiteY6" fmla="*/ 959482 h 2254806"/>
              <a:gd name="connsiteX7" fmla="*/ 2339206 w 9155359"/>
              <a:gd name="connsiteY7" fmla="*/ 1953264 h 2254806"/>
              <a:gd name="connsiteX8" fmla="*/ 115341 w 9155359"/>
              <a:gd name="connsiteY8" fmla="*/ 1093334 h 2254806"/>
              <a:gd name="connsiteX9" fmla="*/ 0 w 9155359"/>
              <a:gd name="connsiteY9" fmla="*/ 1085497 h 2254806"/>
              <a:gd name="connsiteX10" fmla="*/ 5599046 w 9155359"/>
              <a:gd name="connsiteY10" fmla="*/ 904719 h 2254806"/>
              <a:gd name="connsiteX11" fmla="*/ 6485913 w 9155359"/>
              <a:gd name="connsiteY11" fmla="*/ 1214084 h 2254806"/>
              <a:gd name="connsiteX12" fmla="*/ 6485913 w 9155359"/>
              <a:gd name="connsiteY12" fmla="*/ 1214273 h 2254806"/>
              <a:gd name="connsiteX13" fmla="*/ 5262052 w 9155359"/>
              <a:gd name="connsiteY13" fmla="*/ 1389738 h 2254806"/>
              <a:gd name="connsiteX14" fmla="*/ 3948946 w 9155359"/>
              <a:gd name="connsiteY14" fmla="*/ 2070808 h 2254806"/>
              <a:gd name="connsiteX15" fmla="*/ 3030908 w 9155359"/>
              <a:gd name="connsiteY15" fmla="*/ 2249012 h 2254806"/>
              <a:gd name="connsiteX16" fmla="*/ 2401356 w 9155359"/>
              <a:gd name="connsiteY16" fmla="*/ 2000225 h 2254806"/>
              <a:gd name="connsiteX17" fmla="*/ 3424556 w 9155359"/>
              <a:gd name="connsiteY17" fmla="*/ 1849989 h 2254806"/>
              <a:gd name="connsiteX18" fmla="*/ 4734914 w 9155359"/>
              <a:gd name="connsiteY18" fmla="*/ 1115722 h 2254806"/>
              <a:gd name="connsiteX19" fmla="*/ 5599046 w 9155359"/>
              <a:gd name="connsiteY19" fmla="*/ 904719 h 2254806"/>
              <a:gd name="connsiteX20" fmla="*/ 9155359 w 9155359"/>
              <a:gd name="connsiteY20" fmla="*/ 681109 h 2254806"/>
              <a:gd name="connsiteX21" fmla="*/ 9155359 w 9155359"/>
              <a:gd name="connsiteY21" fmla="*/ 825935 h 2254806"/>
              <a:gd name="connsiteX22" fmla="*/ 9149737 w 9155359"/>
              <a:gd name="connsiteY22" fmla="*/ 860604 h 2254806"/>
              <a:gd name="connsiteX23" fmla="*/ 8219858 w 9155359"/>
              <a:gd name="connsiteY23" fmla="*/ 1354116 h 2254806"/>
              <a:gd name="connsiteX24" fmla="*/ 6835032 w 9155359"/>
              <a:gd name="connsiteY24" fmla="*/ 1469107 h 2254806"/>
              <a:gd name="connsiteX25" fmla="*/ 8199299 w 9155359"/>
              <a:gd name="connsiteY25" fmla="*/ 1236288 h 2254806"/>
              <a:gd name="connsiteX26" fmla="*/ 0 w 9155359"/>
              <a:gd name="connsiteY26" fmla="*/ 642868 h 2254806"/>
              <a:gd name="connsiteX27" fmla="*/ 230952 w 9155359"/>
              <a:gd name="connsiteY27" fmla="*/ 668304 h 2254806"/>
              <a:gd name="connsiteX28" fmla="*/ 2292119 w 9155359"/>
              <a:gd name="connsiteY28" fmla="*/ 1900446 h 2254806"/>
              <a:gd name="connsiteX29" fmla="*/ 206890 w 9155359"/>
              <a:gd name="connsiteY29" fmla="*/ 813882 h 2254806"/>
              <a:gd name="connsiteX30" fmla="*/ 0 w 9155359"/>
              <a:gd name="connsiteY30" fmla="*/ 791487 h 2254806"/>
              <a:gd name="connsiteX31" fmla="*/ 9155359 w 9155359"/>
              <a:gd name="connsiteY31" fmla="*/ 337384 h 2254806"/>
              <a:gd name="connsiteX32" fmla="*/ 9155359 w 9155359"/>
              <a:gd name="connsiteY32" fmla="*/ 508809 h 2254806"/>
              <a:gd name="connsiteX33" fmla="*/ 7983195 w 9155359"/>
              <a:gd name="connsiteY33" fmla="*/ 1238557 h 2254806"/>
              <a:gd name="connsiteX34" fmla="*/ 6686100 w 9155359"/>
              <a:gd name="connsiteY34" fmla="*/ 1350808 h 2254806"/>
              <a:gd name="connsiteX35" fmla="*/ 7924457 w 9155359"/>
              <a:gd name="connsiteY35" fmla="*/ 1139061 h 2254806"/>
              <a:gd name="connsiteX36" fmla="*/ 9133957 w 9155359"/>
              <a:gd name="connsiteY36" fmla="*/ 351217 h 2254806"/>
              <a:gd name="connsiteX37" fmla="*/ 9155359 w 9155359"/>
              <a:gd name="connsiteY37" fmla="*/ 0 h 2254806"/>
              <a:gd name="connsiteX38" fmla="*/ 9155359 w 9155359"/>
              <a:gd name="connsiteY38" fmla="*/ 170058 h 2254806"/>
              <a:gd name="connsiteX39" fmla="*/ 9141500 w 9155359"/>
              <a:gd name="connsiteY39" fmla="*/ 179667 h 2254806"/>
              <a:gd name="connsiteX40" fmla="*/ 7681351 w 9155359"/>
              <a:gd name="connsiteY40" fmla="*/ 1168541 h 2254806"/>
              <a:gd name="connsiteX41" fmla="*/ 6485913 w 9155359"/>
              <a:gd name="connsiteY41" fmla="*/ 1214084 h 2254806"/>
              <a:gd name="connsiteX42" fmla="*/ 7643740 w 9155359"/>
              <a:gd name="connsiteY42" fmla="*/ 1057139 h 2254806"/>
              <a:gd name="connsiteX43" fmla="*/ 8830271 w 9155359"/>
              <a:gd name="connsiteY43" fmla="*/ 227534 h 22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55359" h="2254806">
                <a:moveTo>
                  <a:pt x="75465" y="1228752"/>
                </a:moveTo>
                <a:cubicBezTo>
                  <a:pt x="976487" y="1264591"/>
                  <a:pt x="1657416" y="1843345"/>
                  <a:pt x="2401545" y="2000225"/>
                </a:cubicBezTo>
                <a:cubicBezTo>
                  <a:pt x="1604124" y="1924487"/>
                  <a:pt x="931939" y="1377046"/>
                  <a:pt x="48611" y="1366682"/>
                </a:cubicBezTo>
                <a:lnTo>
                  <a:pt x="0" y="1368140"/>
                </a:lnTo>
                <a:lnTo>
                  <a:pt x="0" y="1228898"/>
                </a:lnTo>
                <a:close/>
                <a:moveTo>
                  <a:pt x="0" y="940062"/>
                </a:moveTo>
                <a:lnTo>
                  <a:pt x="184018" y="959482"/>
                </a:lnTo>
                <a:cubicBezTo>
                  <a:pt x="1352510" y="1119149"/>
                  <a:pt x="1773248" y="1724721"/>
                  <a:pt x="2339206" y="1953264"/>
                </a:cubicBezTo>
                <a:cubicBezTo>
                  <a:pt x="1805401" y="1820568"/>
                  <a:pt x="1092319" y="1197068"/>
                  <a:pt x="115341" y="1093334"/>
                </a:cubicBezTo>
                <a:lnTo>
                  <a:pt x="0" y="1085497"/>
                </a:lnTo>
                <a:close/>
                <a:moveTo>
                  <a:pt x="5599046" y="904719"/>
                </a:moveTo>
                <a:cubicBezTo>
                  <a:pt x="5920596" y="903360"/>
                  <a:pt x="6245935" y="988730"/>
                  <a:pt x="6485913" y="1214084"/>
                </a:cubicBezTo>
                <a:lnTo>
                  <a:pt x="6485913" y="1214273"/>
                </a:lnTo>
                <a:cubicBezTo>
                  <a:pt x="6202638" y="1101927"/>
                  <a:pt x="5676165" y="1130179"/>
                  <a:pt x="5262052" y="1389738"/>
                </a:cubicBezTo>
                <a:lnTo>
                  <a:pt x="3948946" y="2070808"/>
                </a:lnTo>
                <a:cubicBezTo>
                  <a:pt x="3630711" y="2220098"/>
                  <a:pt x="3318635" y="2273768"/>
                  <a:pt x="3030908" y="2249012"/>
                </a:cubicBezTo>
                <a:cubicBezTo>
                  <a:pt x="2789792" y="2228319"/>
                  <a:pt x="2592068" y="2137233"/>
                  <a:pt x="2401356" y="2000225"/>
                </a:cubicBezTo>
                <a:cubicBezTo>
                  <a:pt x="2886334" y="2054272"/>
                  <a:pt x="3114374" y="1993988"/>
                  <a:pt x="3424556" y="1849989"/>
                </a:cubicBezTo>
                <a:lnTo>
                  <a:pt x="4734914" y="1115722"/>
                </a:lnTo>
                <a:cubicBezTo>
                  <a:pt x="4959734" y="994163"/>
                  <a:pt x="5277495" y="906077"/>
                  <a:pt x="5599046" y="904719"/>
                </a:cubicBezTo>
                <a:close/>
                <a:moveTo>
                  <a:pt x="9155359" y="681109"/>
                </a:moveTo>
                <a:lnTo>
                  <a:pt x="9155359" y="825935"/>
                </a:lnTo>
                <a:lnTo>
                  <a:pt x="9149737" y="860604"/>
                </a:lnTo>
                <a:lnTo>
                  <a:pt x="8219858" y="1354116"/>
                </a:lnTo>
                <a:cubicBezTo>
                  <a:pt x="7594000" y="1653170"/>
                  <a:pt x="7239102" y="1699848"/>
                  <a:pt x="6835032" y="1469107"/>
                </a:cubicBezTo>
                <a:cubicBezTo>
                  <a:pt x="7306273" y="1640037"/>
                  <a:pt x="7708921" y="1496699"/>
                  <a:pt x="8199299" y="1236288"/>
                </a:cubicBezTo>
                <a:close/>
                <a:moveTo>
                  <a:pt x="0" y="642868"/>
                </a:moveTo>
                <a:lnTo>
                  <a:pt x="230952" y="668304"/>
                </a:lnTo>
                <a:cubicBezTo>
                  <a:pt x="1395259" y="838661"/>
                  <a:pt x="1782030" y="1534068"/>
                  <a:pt x="2292119" y="1900446"/>
                </a:cubicBezTo>
                <a:cubicBezTo>
                  <a:pt x="1732557" y="1631332"/>
                  <a:pt x="1367925" y="979209"/>
                  <a:pt x="206890" y="813882"/>
                </a:cubicBezTo>
                <a:lnTo>
                  <a:pt x="0" y="791487"/>
                </a:lnTo>
                <a:close/>
                <a:moveTo>
                  <a:pt x="9155359" y="337384"/>
                </a:moveTo>
                <a:lnTo>
                  <a:pt x="9155359" y="508809"/>
                </a:lnTo>
                <a:lnTo>
                  <a:pt x="7983195" y="1238557"/>
                </a:lnTo>
                <a:cubicBezTo>
                  <a:pt x="7595611" y="1471658"/>
                  <a:pt x="7113571" y="1598556"/>
                  <a:pt x="6686100" y="1350808"/>
                </a:cubicBezTo>
                <a:cubicBezTo>
                  <a:pt x="7023567" y="1458336"/>
                  <a:pt x="7467901" y="1455880"/>
                  <a:pt x="7924457" y="1139061"/>
                </a:cubicBezTo>
                <a:cubicBezTo>
                  <a:pt x="8036457" y="1061215"/>
                  <a:pt x="8837502" y="542863"/>
                  <a:pt x="9133957" y="351217"/>
                </a:cubicBezTo>
                <a:close/>
                <a:moveTo>
                  <a:pt x="9155359" y="0"/>
                </a:moveTo>
                <a:lnTo>
                  <a:pt x="9155359" y="170058"/>
                </a:lnTo>
                <a:lnTo>
                  <a:pt x="9141500" y="179667"/>
                </a:lnTo>
                <a:cubicBezTo>
                  <a:pt x="8781210" y="429322"/>
                  <a:pt x="7808517" y="1101366"/>
                  <a:pt x="7681351" y="1168541"/>
                </a:cubicBezTo>
                <a:cubicBezTo>
                  <a:pt x="7524840" y="1251218"/>
                  <a:pt x="7059473" y="1527690"/>
                  <a:pt x="6485913" y="1214084"/>
                </a:cubicBezTo>
                <a:cubicBezTo>
                  <a:pt x="6878708" y="1376793"/>
                  <a:pt x="7309779" y="1286840"/>
                  <a:pt x="7643740" y="1057139"/>
                </a:cubicBezTo>
                <a:lnTo>
                  <a:pt x="8830271" y="227534"/>
                </a:lnTo>
                <a:close/>
              </a:path>
            </a:pathLst>
          </a:custGeom>
          <a:solidFill>
            <a:srgbClr val="002677"/>
          </a:solidFill>
          <a:ln w="9181" cap="flat">
            <a:noFill/>
            <a:prstDash val="solid"/>
            <a:miter/>
          </a:ln>
        </p:spPr>
        <p:txBody>
          <a:bodyPr wrap="square" rtlCol="0" anchor="ctr">
            <a:noAutofit/>
          </a:bodyPr>
          <a:lstStyle/>
          <a:p>
            <a:r>
              <a:rPr lang="en-US"/>
              <a:t>  </a:t>
            </a:r>
          </a:p>
        </p:txBody>
      </p:sp>
      <p:grpSp>
        <p:nvGrpSpPr>
          <p:cNvPr id="15" name="Primary-Client-Logo">
            <a:extLst>
              <a:ext uri="{FF2B5EF4-FFF2-40B4-BE49-F238E27FC236}">
                <a16:creationId xmlns:a16="http://schemas.microsoft.com/office/drawing/2014/main" id="{0FF7D078-B749-AD4F-AC7D-8115AEAE24E4}"/>
              </a:ext>
            </a:extLst>
          </p:cNvPr>
          <p:cNvGrpSpPr/>
          <p:nvPr userDrawn="1"/>
        </p:nvGrpSpPr>
        <p:grpSpPr>
          <a:xfrm>
            <a:off x="10080123" y="5709272"/>
            <a:ext cx="1569763" cy="536448"/>
            <a:chOff x="10080123" y="5709272"/>
            <a:chExt cx="1569763" cy="536448"/>
          </a:xfrm>
        </p:grpSpPr>
        <p:pic>
          <p:nvPicPr>
            <p:cNvPr id="12" name="Primary-Client-Logo">
              <a:extLst>
                <a:ext uri="{FF2B5EF4-FFF2-40B4-BE49-F238E27FC236}">
                  <a16:creationId xmlns:a16="http://schemas.microsoft.com/office/drawing/2014/main" id="{3022CD93-97AE-154D-91DB-197F5CD78E1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14" name="Snip Diagonal Corner Rectangle 13">
              <a:extLst>
                <a:ext uri="{FF2B5EF4-FFF2-40B4-BE49-F238E27FC236}">
                  <a16:creationId xmlns:a16="http://schemas.microsoft.com/office/drawing/2014/main" id="{EF964E6D-1968-2247-A6EA-25B3FDACFCEA}"/>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87926382"/>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ver slide #02 – light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5523"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012" cy="1128173"/>
          </a:xfrm>
        </p:spPr>
        <p:txBody>
          <a:bodyPr rIns="0" anchor="ctr" anchorCtr="0">
            <a:noAutofit/>
          </a:bodyPr>
          <a:lstStyle>
            <a:lvl1pPr algn="l">
              <a:defRPr sz="4267" spc="0" baseline="0">
                <a:solidFill>
                  <a:schemeClr val="bg1"/>
                </a:solidFill>
              </a:defRPr>
            </a:lvl1pPr>
          </a:lstStyle>
          <a:p>
            <a:r>
              <a:rPr lang="en-US"/>
              <a:t>[Single Line Slide Title]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hasCustomPrompt="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[Slide Subtitle]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5976107"/>
            <a:ext cx="11150139" cy="699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8" name="Primary-Client-Logo">
            <a:extLst>
              <a:ext uri="{FF2B5EF4-FFF2-40B4-BE49-F238E27FC236}">
                <a16:creationId xmlns:a16="http://schemas.microsoft.com/office/drawing/2014/main" id="{E47B90AB-9782-4E48-99F1-ECDA93043FF0}"/>
              </a:ext>
            </a:extLst>
          </p:cNvPr>
          <p:cNvGrpSpPr/>
          <p:nvPr userDrawn="1"/>
        </p:nvGrpSpPr>
        <p:grpSpPr>
          <a:xfrm>
            <a:off x="10080123" y="5709272"/>
            <a:ext cx="1569763" cy="536448"/>
            <a:chOff x="10080123" y="5709272"/>
            <a:chExt cx="1569763" cy="536448"/>
          </a:xfrm>
        </p:grpSpPr>
        <p:pic>
          <p:nvPicPr>
            <p:cNvPr id="19" name="Primary-Client-Logo">
              <a:extLst>
                <a:ext uri="{FF2B5EF4-FFF2-40B4-BE49-F238E27FC236}">
                  <a16:creationId xmlns:a16="http://schemas.microsoft.com/office/drawing/2014/main" id="{ACC187E0-9CF1-6347-A0A7-BB604A66D30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20" name="Snip Diagonal Corner Rectangle 19">
              <a:extLst>
                <a:ext uri="{FF2B5EF4-FFF2-40B4-BE49-F238E27FC236}">
                  <a16:creationId xmlns:a16="http://schemas.microsoft.com/office/drawing/2014/main" id="{E003CED6-39B3-394B-A90B-3C4DE05A9BFC}"/>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3293560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3 – dark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endParaRPr lang="en-US"/>
          </a:p>
        </p:txBody>
      </p:sp>
      <p:sp>
        <p:nvSpPr>
          <p:cNvPr id="16" name="Freeform 15">
            <a:extLst>
              <a:ext uri="{FF2B5EF4-FFF2-40B4-BE49-F238E27FC236}">
                <a16:creationId xmlns:a16="http://schemas.microsoft.com/office/drawing/2014/main" id="{9C58A3EB-27BC-514E-9F05-03E18670B808}"/>
              </a:ext>
            </a:extLst>
          </p:cNvPr>
          <p:cNvSpPr/>
          <p:nvPr userDrawn="1"/>
        </p:nvSpPr>
        <p:spPr>
          <a:xfrm>
            <a:off x="-23990"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3"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1"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3519"/>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40"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8" name="Primary-Client-Logo">
            <a:extLst>
              <a:ext uri="{FF2B5EF4-FFF2-40B4-BE49-F238E27FC236}">
                <a16:creationId xmlns:a16="http://schemas.microsoft.com/office/drawing/2014/main" id="{39EF0863-4F03-2A46-A617-7CE8C028879C}"/>
              </a:ext>
            </a:extLst>
          </p:cNvPr>
          <p:cNvGrpSpPr/>
          <p:nvPr userDrawn="1"/>
        </p:nvGrpSpPr>
        <p:grpSpPr>
          <a:xfrm>
            <a:off x="10080123" y="5709272"/>
            <a:ext cx="1569763" cy="536448"/>
            <a:chOff x="10080123" y="5709272"/>
            <a:chExt cx="1569763" cy="536448"/>
          </a:xfrm>
        </p:grpSpPr>
        <p:pic>
          <p:nvPicPr>
            <p:cNvPr id="19" name="Primary-Client-Logo">
              <a:extLst>
                <a:ext uri="{FF2B5EF4-FFF2-40B4-BE49-F238E27FC236}">
                  <a16:creationId xmlns:a16="http://schemas.microsoft.com/office/drawing/2014/main" id="{5E5FD489-F90F-B945-ADF7-710F413B7C6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20" name="Snip Diagonal Corner Rectangle 19">
              <a:extLst>
                <a:ext uri="{FF2B5EF4-FFF2-40B4-BE49-F238E27FC236}">
                  <a16:creationId xmlns:a16="http://schemas.microsoft.com/office/drawing/2014/main" id="{B39032EA-9127-5D42-9F3E-578BC6BD453F}"/>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0518030"/>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ver slide #02 – dark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endParaRPr lang="en-US"/>
          </a:p>
        </p:txBody>
      </p:sp>
      <p:sp>
        <p:nvSpPr>
          <p:cNvPr id="39" name="Freeform 38">
            <a:extLst>
              <a:ext uri="{FF2B5EF4-FFF2-40B4-BE49-F238E27FC236}">
                <a16:creationId xmlns:a16="http://schemas.microsoft.com/office/drawing/2014/main" id="{4F9EC103-0F67-D041-A68D-29194D3A99CB}"/>
              </a:ext>
            </a:extLst>
          </p:cNvPr>
          <p:cNvSpPr/>
          <p:nvPr userDrawn="1"/>
        </p:nvSpPr>
        <p:spPr>
          <a:xfrm>
            <a:off x="-11289"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724" cy="1128173"/>
          </a:xfrm>
        </p:spPr>
        <p:txBody>
          <a:bodyPr rIns="0" anchor="ctr" anchorCtr="0">
            <a:noAutofit/>
          </a:bodyPr>
          <a:lstStyle>
            <a:lvl1pPr algn="l">
              <a:defRPr sz="4267" spc="0" baseline="0">
                <a:solidFill>
                  <a:schemeClr val="bg1"/>
                </a:solidFill>
              </a:defRPr>
            </a:lvl1pPr>
          </a:lstStyle>
          <a:p>
            <a:r>
              <a:rPr lang="en-US"/>
              <a:t>[Single Line Slide Title]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hasCustomPrompt="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[Slide subtitle]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7" name="Primary-Client-Logo">
            <a:extLst>
              <a:ext uri="{FF2B5EF4-FFF2-40B4-BE49-F238E27FC236}">
                <a16:creationId xmlns:a16="http://schemas.microsoft.com/office/drawing/2014/main" id="{9AC0850D-0F71-4E40-8387-7ACBF715303C}"/>
              </a:ext>
            </a:extLst>
          </p:cNvPr>
          <p:cNvGrpSpPr/>
          <p:nvPr userDrawn="1"/>
        </p:nvGrpSpPr>
        <p:grpSpPr>
          <a:xfrm>
            <a:off x="10080123" y="5709272"/>
            <a:ext cx="1569763" cy="536448"/>
            <a:chOff x="10080123" y="5709272"/>
            <a:chExt cx="1569763" cy="536448"/>
          </a:xfrm>
        </p:grpSpPr>
        <p:pic>
          <p:nvPicPr>
            <p:cNvPr id="18" name="Primary-Client-Logo">
              <a:extLst>
                <a:ext uri="{FF2B5EF4-FFF2-40B4-BE49-F238E27FC236}">
                  <a16:creationId xmlns:a16="http://schemas.microsoft.com/office/drawing/2014/main" id="{CD14D645-1067-6D47-A776-5E26DE6B55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19" name="Snip Diagonal Corner Rectangle 18">
              <a:extLst>
                <a:ext uri="{FF2B5EF4-FFF2-40B4-BE49-F238E27FC236}">
                  <a16:creationId xmlns:a16="http://schemas.microsoft.com/office/drawing/2014/main" id="{2FEEE95E-5362-504D-9082-296926C57117}"/>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876310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ver slide #03 – light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9" name="Freeform 18">
            <a:extLst>
              <a:ext uri="{FF2B5EF4-FFF2-40B4-BE49-F238E27FC236}">
                <a16:creationId xmlns:a16="http://schemas.microsoft.com/office/drawing/2014/main" id="{539A4D35-6931-4846-8142-F3C6A4884AC0}"/>
              </a:ext>
            </a:extLst>
          </p:cNvPr>
          <p:cNvSpPr/>
          <p:nvPr userDrawn="1"/>
        </p:nvSpPr>
        <p:spPr>
          <a:xfrm>
            <a:off x="-31046"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3"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3"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Slide Title]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hasCustomPrompt="1"/>
          </p:nvPr>
        </p:nvSpPr>
        <p:spPr>
          <a:xfrm>
            <a:off x="513809" y="5224207"/>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[Slide Subtitle]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7" name="Primary-Client-Logo">
            <a:extLst>
              <a:ext uri="{FF2B5EF4-FFF2-40B4-BE49-F238E27FC236}">
                <a16:creationId xmlns:a16="http://schemas.microsoft.com/office/drawing/2014/main" id="{3844A4B9-45D1-BD4E-B52B-C30C65DA8D16}"/>
              </a:ext>
            </a:extLst>
          </p:cNvPr>
          <p:cNvGrpSpPr/>
          <p:nvPr userDrawn="1"/>
        </p:nvGrpSpPr>
        <p:grpSpPr>
          <a:xfrm>
            <a:off x="10080123" y="5709272"/>
            <a:ext cx="1569763" cy="536448"/>
            <a:chOff x="10080123" y="5709272"/>
            <a:chExt cx="1569763" cy="536448"/>
          </a:xfrm>
        </p:grpSpPr>
        <p:pic>
          <p:nvPicPr>
            <p:cNvPr id="18" name="Primary-Client-Logo">
              <a:extLst>
                <a:ext uri="{FF2B5EF4-FFF2-40B4-BE49-F238E27FC236}">
                  <a16:creationId xmlns:a16="http://schemas.microsoft.com/office/drawing/2014/main" id="{0C4438DF-B18C-F149-A088-6D35D6251BA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20" name="Snip Diagonal Corner Rectangle 19">
              <a:extLst>
                <a:ext uri="{FF2B5EF4-FFF2-40B4-BE49-F238E27FC236}">
                  <a16:creationId xmlns:a16="http://schemas.microsoft.com/office/drawing/2014/main" id="{D56DFC4C-4202-AE4B-BCE6-076F5E7D5825}"/>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2043492"/>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ver slide #03 – dark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endParaRPr lang="en-US"/>
          </a:p>
        </p:txBody>
      </p:sp>
      <p:sp>
        <p:nvSpPr>
          <p:cNvPr id="16" name="Freeform 15">
            <a:extLst>
              <a:ext uri="{FF2B5EF4-FFF2-40B4-BE49-F238E27FC236}">
                <a16:creationId xmlns:a16="http://schemas.microsoft.com/office/drawing/2014/main" id="{9C58A3EB-27BC-514E-9F05-03E18670B808}"/>
              </a:ext>
            </a:extLst>
          </p:cNvPr>
          <p:cNvSpPr/>
          <p:nvPr userDrawn="1"/>
        </p:nvSpPr>
        <p:spPr>
          <a:xfrm>
            <a:off x="-23990"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3"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1"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Slide Title]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hasCustomPrompt="1"/>
          </p:nvPr>
        </p:nvSpPr>
        <p:spPr>
          <a:xfrm>
            <a:off x="513809" y="5223519"/>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[Slide Subtitle]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40"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8" name="Primary-Client-Logo">
            <a:extLst>
              <a:ext uri="{FF2B5EF4-FFF2-40B4-BE49-F238E27FC236}">
                <a16:creationId xmlns:a16="http://schemas.microsoft.com/office/drawing/2014/main" id="{39EF0863-4F03-2A46-A617-7CE8C028879C}"/>
              </a:ext>
            </a:extLst>
          </p:cNvPr>
          <p:cNvGrpSpPr/>
          <p:nvPr userDrawn="1"/>
        </p:nvGrpSpPr>
        <p:grpSpPr>
          <a:xfrm>
            <a:off x="10080123" y="5709272"/>
            <a:ext cx="1569763" cy="536448"/>
            <a:chOff x="10080123" y="5709272"/>
            <a:chExt cx="1569763" cy="536448"/>
          </a:xfrm>
        </p:grpSpPr>
        <p:pic>
          <p:nvPicPr>
            <p:cNvPr id="19" name="Primary-Client-Logo">
              <a:extLst>
                <a:ext uri="{FF2B5EF4-FFF2-40B4-BE49-F238E27FC236}">
                  <a16:creationId xmlns:a16="http://schemas.microsoft.com/office/drawing/2014/main" id="{5E5FD489-F90F-B945-ADF7-710F413B7C6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20" name="Snip Diagonal Corner Rectangle 19">
              <a:extLst>
                <a:ext uri="{FF2B5EF4-FFF2-40B4-BE49-F238E27FC236}">
                  <a16:creationId xmlns:a16="http://schemas.microsoft.com/office/drawing/2014/main" id="{B39032EA-9127-5D42-9F3E-578BC6BD453F}"/>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0487906"/>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Approved UHC Layou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D65D59-066D-E9E1-4AB0-FF83F88A3D58}"/>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F270A00-3B94-0A4E-09E7-1136BBD8591F}"/>
              </a:ext>
            </a:extLst>
          </p:cNvPr>
          <p:cNvSpPr>
            <a:spLocks noGrp="1"/>
          </p:cNvSpPr>
          <p:nvPr>
            <p:ph type="title" hasCustomPrompt="1"/>
          </p:nvPr>
        </p:nvSpPr>
        <p:spPr>
          <a:xfrm>
            <a:off x="721659" y="2916627"/>
            <a:ext cx="10748682" cy="732508"/>
          </a:xfrm>
        </p:spPr>
        <p:txBody>
          <a:bodyPr/>
          <a:lstStyle>
            <a:lvl1pPr algn="ctr">
              <a:defRPr sz="4800">
                <a:solidFill>
                  <a:schemeClr val="bg1"/>
                </a:solidFill>
              </a:defRPr>
            </a:lvl1pPr>
          </a:lstStyle>
          <a:p>
            <a:r>
              <a:rPr lang="en-US"/>
              <a:t>Approved UHC Layouts For Use</a:t>
            </a:r>
          </a:p>
        </p:txBody>
      </p:sp>
    </p:spTree>
    <p:extLst>
      <p:ext uri="{BB962C8B-B14F-4D97-AF65-F5344CB8AC3E}">
        <p14:creationId xmlns:p14="http://schemas.microsoft.com/office/powerpoint/2010/main" val="2887868116"/>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525085" y="6027722"/>
            <a:ext cx="11098476" cy="830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24123" y="901699"/>
            <a:ext cx="8303340" cy="2103967"/>
          </a:xfrm>
        </p:spPr>
        <p:txBody>
          <a:bodyPr anchor="b">
            <a:noAutofit/>
          </a:bodyPr>
          <a:lstStyle>
            <a:lvl1pPr algn="l">
              <a:defRPr sz="5067" spc="0" baseline="0"/>
            </a:lvl1pPr>
          </a:lstStyle>
          <a:p>
            <a:r>
              <a:rPr lang="en-US"/>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918336" y="2991201"/>
            <a:ext cx="8303340" cy="943488"/>
          </a:xfrm>
        </p:spPr>
        <p:txBody>
          <a:bodyPr>
            <a:noAutofit/>
          </a:bodyPr>
          <a:lstStyle>
            <a:lvl1pPr marL="0" indent="0" algn="l">
              <a:buNone/>
              <a:defRPr sz="20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6" name="Primary-Client-Logo">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511012" y="6050870"/>
            <a:ext cx="3009900" cy="270245"/>
          </a:xfrm>
        </p:spPr>
        <p:txBody>
          <a:bodyPr/>
          <a:lstStyle>
            <a:lvl1pPr marL="0" indent="0">
              <a:buNone/>
              <a:defRPr sz="1333" b="0"/>
            </a:lvl1pPr>
            <a:lvl2pPr marL="118530" indent="0">
              <a:buNone/>
              <a:defRPr/>
            </a:lvl2pPr>
          </a:lstStyle>
          <a:p>
            <a:pPr lvl="0"/>
            <a:r>
              <a:rPr lang="en-US"/>
              <a:t>Click to edit</a:t>
            </a:r>
          </a:p>
        </p:txBody>
      </p:sp>
      <p:sp>
        <p:nvSpPr>
          <p:cNvPr id="10" name="Freeform 9">
            <a:extLst>
              <a:ext uri="{FF2B5EF4-FFF2-40B4-BE49-F238E27FC236}">
                <a16:creationId xmlns:a16="http://schemas.microsoft.com/office/drawing/2014/main" id="{8D006772-5954-2E46-B21B-47EE6A910D95}"/>
              </a:ext>
            </a:extLst>
          </p:cNvPr>
          <p:cNvSpPr/>
          <p:nvPr userDrawn="1"/>
        </p:nvSpPr>
        <p:spPr>
          <a:xfrm>
            <a:off x="0" y="2695020"/>
            <a:ext cx="12192000" cy="3002678"/>
          </a:xfrm>
          <a:custGeom>
            <a:avLst/>
            <a:gdLst>
              <a:gd name="connsiteX0" fmla="*/ 75465 w 9155359"/>
              <a:gd name="connsiteY0" fmla="*/ 1228752 h 2254806"/>
              <a:gd name="connsiteX1" fmla="*/ 2401545 w 9155359"/>
              <a:gd name="connsiteY1" fmla="*/ 2000225 h 2254806"/>
              <a:gd name="connsiteX2" fmla="*/ 48611 w 9155359"/>
              <a:gd name="connsiteY2" fmla="*/ 1366682 h 2254806"/>
              <a:gd name="connsiteX3" fmla="*/ 0 w 9155359"/>
              <a:gd name="connsiteY3" fmla="*/ 1368140 h 2254806"/>
              <a:gd name="connsiteX4" fmla="*/ 0 w 9155359"/>
              <a:gd name="connsiteY4" fmla="*/ 1228898 h 2254806"/>
              <a:gd name="connsiteX5" fmla="*/ 0 w 9155359"/>
              <a:gd name="connsiteY5" fmla="*/ 940062 h 2254806"/>
              <a:gd name="connsiteX6" fmla="*/ 184018 w 9155359"/>
              <a:gd name="connsiteY6" fmla="*/ 959482 h 2254806"/>
              <a:gd name="connsiteX7" fmla="*/ 2339206 w 9155359"/>
              <a:gd name="connsiteY7" fmla="*/ 1953264 h 2254806"/>
              <a:gd name="connsiteX8" fmla="*/ 115341 w 9155359"/>
              <a:gd name="connsiteY8" fmla="*/ 1093334 h 2254806"/>
              <a:gd name="connsiteX9" fmla="*/ 0 w 9155359"/>
              <a:gd name="connsiteY9" fmla="*/ 1085497 h 2254806"/>
              <a:gd name="connsiteX10" fmla="*/ 5599046 w 9155359"/>
              <a:gd name="connsiteY10" fmla="*/ 904719 h 2254806"/>
              <a:gd name="connsiteX11" fmla="*/ 6485913 w 9155359"/>
              <a:gd name="connsiteY11" fmla="*/ 1214084 h 2254806"/>
              <a:gd name="connsiteX12" fmla="*/ 6485913 w 9155359"/>
              <a:gd name="connsiteY12" fmla="*/ 1214273 h 2254806"/>
              <a:gd name="connsiteX13" fmla="*/ 5262052 w 9155359"/>
              <a:gd name="connsiteY13" fmla="*/ 1389738 h 2254806"/>
              <a:gd name="connsiteX14" fmla="*/ 3948946 w 9155359"/>
              <a:gd name="connsiteY14" fmla="*/ 2070808 h 2254806"/>
              <a:gd name="connsiteX15" fmla="*/ 3030908 w 9155359"/>
              <a:gd name="connsiteY15" fmla="*/ 2249012 h 2254806"/>
              <a:gd name="connsiteX16" fmla="*/ 2401356 w 9155359"/>
              <a:gd name="connsiteY16" fmla="*/ 2000225 h 2254806"/>
              <a:gd name="connsiteX17" fmla="*/ 3424556 w 9155359"/>
              <a:gd name="connsiteY17" fmla="*/ 1849989 h 2254806"/>
              <a:gd name="connsiteX18" fmla="*/ 4734914 w 9155359"/>
              <a:gd name="connsiteY18" fmla="*/ 1115722 h 2254806"/>
              <a:gd name="connsiteX19" fmla="*/ 5599046 w 9155359"/>
              <a:gd name="connsiteY19" fmla="*/ 904719 h 2254806"/>
              <a:gd name="connsiteX20" fmla="*/ 9155359 w 9155359"/>
              <a:gd name="connsiteY20" fmla="*/ 681109 h 2254806"/>
              <a:gd name="connsiteX21" fmla="*/ 9155359 w 9155359"/>
              <a:gd name="connsiteY21" fmla="*/ 825935 h 2254806"/>
              <a:gd name="connsiteX22" fmla="*/ 9149737 w 9155359"/>
              <a:gd name="connsiteY22" fmla="*/ 860604 h 2254806"/>
              <a:gd name="connsiteX23" fmla="*/ 8219858 w 9155359"/>
              <a:gd name="connsiteY23" fmla="*/ 1354116 h 2254806"/>
              <a:gd name="connsiteX24" fmla="*/ 6835032 w 9155359"/>
              <a:gd name="connsiteY24" fmla="*/ 1469107 h 2254806"/>
              <a:gd name="connsiteX25" fmla="*/ 8199299 w 9155359"/>
              <a:gd name="connsiteY25" fmla="*/ 1236288 h 2254806"/>
              <a:gd name="connsiteX26" fmla="*/ 0 w 9155359"/>
              <a:gd name="connsiteY26" fmla="*/ 642868 h 2254806"/>
              <a:gd name="connsiteX27" fmla="*/ 230952 w 9155359"/>
              <a:gd name="connsiteY27" fmla="*/ 668304 h 2254806"/>
              <a:gd name="connsiteX28" fmla="*/ 2292119 w 9155359"/>
              <a:gd name="connsiteY28" fmla="*/ 1900446 h 2254806"/>
              <a:gd name="connsiteX29" fmla="*/ 206890 w 9155359"/>
              <a:gd name="connsiteY29" fmla="*/ 813882 h 2254806"/>
              <a:gd name="connsiteX30" fmla="*/ 0 w 9155359"/>
              <a:gd name="connsiteY30" fmla="*/ 791487 h 2254806"/>
              <a:gd name="connsiteX31" fmla="*/ 9155359 w 9155359"/>
              <a:gd name="connsiteY31" fmla="*/ 337384 h 2254806"/>
              <a:gd name="connsiteX32" fmla="*/ 9155359 w 9155359"/>
              <a:gd name="connsiteY32" fmla="*/ 508809 h 2254806"/>
              <a:gd name="connsiteX33" fmla="*/ 7983195 w 9155359"/>
              <a:gd name="connsiteY33" fmla="*/ 1238557 h 2254806"/>
              <a:gd name="connsiteX34" fmla="*/ 6686100 w 9155359"/>
              <a:gd name="connsiteY34" fmla="*/ 1350808 h 2254806"/>
              <a:gd name="connsiteX35" fmla="*/ 7924457 w 9155359"/>
              <a:gd name="connsiteY35" fmla="*/ 1139061 h 2254806"/>
              <a:gd name="connsiteX36" fmla="*/ 9133957 w 9155359"/>
              <a:gd name="connsiteY36" fmla="*/ 351217 h 2254806"/>
              <a:gd name="connsiteX37" fmla="*/ 9155359 w 9155359"/>
              <a:gd name="connsiteY37" fmla="*/ 0 h 2254806"/>
              <a:gd name="connsiteX38" fmla="*/ 9155359 w 9155359"/>
              <a:gd name="connsiteY38" fmla="*/ 170058 h 2254806"/>
              <a:gd name="connsiteX39" fmla="*/ 9141500 w 9155359"/>
              <a:gd name="connsiteY39" fmla="*/ 179667 h 2254806"/>
              <a:gd name="connsiteX40" fmla="*/ 7681351 w 9155359"/>
              <a:gd name="connsiteY40" fmla="*/ 1168541 h 2254806"/>
              <a:gd name="connsiteX41" fmla="*/ 6485913 w 9155359"/>
              <a:gd name="connsiteY41" fmla="*/ 1214084 h 2254806"/>
              <a:gd name="connsiteX42" fmla="*/ 7643740 w 9155359"/>
              <a:gd name="connsiteY42" fmla="*/ 1057139 h 2254806"/>
              <a:gd name="connsiteX43" fmla="*/ 8830271 w 9155359"/>
              <a:gd name="connsiteY43" fmla="*/ 227534 h 22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55359" h="2254806">
                <a:moveTo>
                  <a:pt x="75465" y="1228752"/>
                </a:moveTo>
                <a:cubicBezTo>
                  <a:pt x="976487" y="1264591"/>
                  <a:pt x="1657416" y="1843345"/>
                  <a:pt x="2401545" y="2000225"/>
                </a:cubicBezTo>
                <a:cubicBezTo>
                  <a:pt x="1604124" y="1924487"/>
                  <a:pt x="931939" y="1377046"/>
                  <a:pt x="48611" y="1366682"/>
                </a:cubicBezTo>
                <a:lnTo>
                  <a:pt x="0" y="1368140"/>
                </a:lnTo>
                <a:lnTo>
                  <a:pt x="0" y="1228898"/>
                </a:lnTo>
                <a:close/>
                <a:moveTo>
                  <a:pt x="0" y="940062"/>
                </a:moveTo>
                <a:lnTo>
                  <a:pt x="184018" y="959482"/>
                </a:lnTo>
                <a:cubicBezTo>
                  <a:pt x="1352510" y="1119149"/>
                  <a:pt x="1773248" y="1724721"/>
                  <a:pt x="2339206" y="1953264"/>
                </a:cubicBezTo>
                <a:cubicBezTo>
                  <a:pt x="1805401" y="1820568"/>
                  <a:pt x="1092319" y="1197068"/>
                  <a:pt x="115341" y="1093334"/>
                </a:cubicBezTo>
                <a:lnTo>
                  <a:pt x="0" y="1085497"/>
                </a:lnTo>
                <a:close/>
                <a:moveTo>
                  <a:pt x="5599046" y="904719"/>
                </a:moveTo>
                <a:cubicBezTo>
                  <a:pt x="5920596" y="903360"/>
                  <a:pt x="6245935" y="988730"/>
                  <a:pt x="6485913" y="1214084"/>
                </a:cubicBezTo>
                <a:lnTo>
                  <a:pt x="6485913" y="1214273"/>
                </a:lnTo>
                <a:cubicBezTo>
                  <a:pt x="6202638" y="1101927"/>
                  <a:pt x="5676165" y="1130179"/>
                  <a:pt x="5262052" y="1389738"/>
                </a:cubicBezTo>
                <a:lnTo>
                  <a:pt x="3948946" y="2070808"/>
                </a:lnTo>
                <a:cubicBezTo>
                  <a:pt x="3630711" y="2220098"/>
                  <a:pt x="3318635" y="2273768"/>
                  <a:pt x="3030908" y="2249012"/>
                </a:cubicBezTo>
                <a:cubicBezTo>
                  <a:pt x="2789792" y="2228319"/>
                  <a:pt x="2592068" y="2137233"/>
                  <a:pt x="2401356" y="2000225"/>
                </a:cubicBezTo>
                <a:cubicBezTo>
                  <a:pt x="2886334" y="2054272"/>
                  <a:pt x="3114374" y="1993988"/>
                  <a:pt x="3424556" y="1849989"/>
                </a:cubicBezTo>
                <a:lnTo>
                  <a:pt x="4734914" y="1115722"/>
                </a:lnTo>
                <a:cubicBezTo>
                  <a:pt x="4959734" y="994163"/>
                  <a:pt x="5277495" y="906077"/>
                  <a:pt x="5599046" y="904719"/>
                </a:cubicBezTo>
                <a:close/>
                <a:moveTo>
                  <a:pt x="9155359" y="681109"/>
                </a:moveTo>
                <a:lnTo>
                  <a:pt x="9155359" y="825935"/>
                </a:lnTo>
                <a:lnTo>
                  <a:pt x="9149737" y="860604"/>
                </a:lnTo>
                <a:lnTo>
                  <a:pt x="8219858" y="1354116"/>
                </a:lnTo>
                <a:cubicBezTo>
                  <a:pt x="7594000" y="1653170"/>
                  <a:pt x="7239102" y="1699848"/>
                  <a:pt x="6835032" y="1469107"/>
                </a:cubicBezTo>
                <a:cubicBezTo>
                  <a:pt x="7306273" y="1640037"/>
                  <a:pt x="7708921" y="1496699"/>
                  <a:pt x="8199299" y="1236288"/>
                </a:cubicBezTo>
                <a:close/>
                <a:moveTo>
                  <a:pt x="0" y="642868"/>
                </a:moveTo>
                <a:lnTo>
                  <a:pt x="230952" y="668304"/>
                </a:lnTo>
                <a:cubicBezTo>
                  <a:pt x="1395259" y="838661"/>
                  <a:pt x="1782030" y="1534068"/>
                  <a:pt x="2292119" y="1900446"/>
                </a:cubicBezTo>
                <a:cubicBezTo>
                  <a:pt x="1732557" y="1631332"/>
                  <a:pt x="1367925" y="979209"/>
                  <a:pt x="206890" y="813882"/>
                </a:cubicBezTo>
                <a:lnTo>
                  <a:pt x="0" y="791487"/>
                </a:lnTo>
                <a:close/>
                <a:moveTo>
                  <a:pt x="9155359" y="337384"/>
                </a:moveTo>
                <a:lnTo>
                  <a:pt x="9155359" y="508809"/>
                </a:lnTo>
                <a:lnTo>
                  <a:pt x="7983195" y="1238557"/>
                </a:lnTo>
                <a:cubicBezTo>
                  <a:pt x="7595611" y="1471658"/>
                  <a:pt x="7113571" y="1598556"/>
                  <a:pt x="6686100" y="1350808"/>
                </a:cubicBezTo>
                <a:cubicBezTo>
                  <a:pt x="7023567" y="1458336"/>
                  <a:pt x="7467901" y="1455880"/>
                  <a:pt x="7924457" y="1139061"/>
                </a:cubicBezTo>
                <a:cubicBezTo>
                  <a:pt x="8036457" y="1061215"/>
                  <a:pt x="8837502" y="542863"/>
                  <a:pt x="9133957" y="351217"/>
                </a:cubicBezTo>
                <a:close/>
                <a:moveTo>
                  <a:pt x="9155359" y="0"/>
                </a:moveTo>
                <a:lnTo>
                  <a:pt x="9155359" y="170058"/>
                </a:lnTo>
                <a:lnTo>
                  <a:pt x="9141500" y="179667"/>
                </a:lnTo>
                <a:cubicBezTo>
                  <a:pt x="8781210" y="429322"/>
                  <a:pt x="7808517" y="1101366"/>
                  <a:pt x="7681351" y="1168541"/>
                </a:cubicBezTo>
                <a:cubicBezTo>
                  <a:pt x="7524840" y="1251218"/>
                  <a:pt x="7059473" y="1527690"/>
                  <a:pt x="6485913" y="1214084"/>
                </a:cubicBezTo>
                <a:cubicBezTo>
                  <a:pt x="6878708" y="1376793"/>
                  <a:pt x="7309779" y="1286840"/>
                  <a:pt x="7643740" y="1057139"/>
                </a:cubicBezTo>
                <a:lnTo>
                  <a:pt x="8830271" y="227534"/>
                </a:lnTo>
                <a:close/>
              </a:path>
            </a:pathLst>
          </a:custGeom>
          <a:solidFill>
            <a:srgbClr val="002677"/>
          </a:solidFill>
          <a:ln w="9181" cap="flat">
            <a:noFill/>
            <a:prstDash val="solid"/>
            <a:miter/>
          </a:ln>
        </p:spPr>
        <p:txBody>
          <a:bodyPr wrap="square" rtlCol="0" anchor="ctr">
            <a:noAutofit/>
          </a:bodyPr>
          <a:lstStyle/>
          <a:p>
            <a:r>
              <a:rPr lang="en-US"/>
              <a:t>  </a:t>
            </a:r>
          </a:p>
        </p:txBody>
      </p:sp>
      <p:grpSp>
        <p:nvGrpSpPr>
          <p:cNvPr id="15" name="Primary-Client-Logo">
            <a:extLst>
              <a:ext uri="{FF2B5EF4-FFF2-40B4-BE49-F238E27FC236}">
                <a16:creationId xmlns:a16="http://schemas.microsoft.com/office/drawing/2014/main" id="{0FF7D078-B749-AD4F-AC7D-8115AEAE24E4}"/>
              </a:ext>
            </a:extLst>
          </p:cNvPr>
          <p:cNvGrpSpPr/>
          <p:nvPr userDrawn="1"/>
        </p:nvGrpSpPr>
        <p:grpSpPr>
          <a:xfrm>
            <a:off x="10080123" y="5709272"/>
            <a:ext cx="1569763" cy="536448"/>
            <a:chOff x="10080123" y="5709272"/>
            <a:chExt cx="1569763" cy="536448"/>
          </a:xfrm>
        </p:grpSpPr>
        <p:pic>
          <p:nvPicPr>
            <p:cNvPr id="12" name="Primary-Client-Logo">
              <a:extLst>
                <a:ext uri="{FF2B5EF4-FFF2-40B4-BE49-F238E27FC236}">
                  <a16:creationId xmlns:a16="http://schemas.microsoft.com/office/drawing/2014/main" id="{3022CD93-97AE-154D-91DB-197F5CD78E1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14" name="Snip Diagonal Corner Rectangle 13">
              <a:extLst>
                <a:ext uri="{FF2B5EF4-FFF2-40B4-BE49-F238E27FC236}">
                  <a16:creationId xmlns:a16="http://schemas.microsoft.com/office/drawing/2014/main" id="{EF964E6D-1968-2247-A6EA-25B3FDACFCEA}"/>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11676"/>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ver slide #2 – light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5523"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012" cy="1128173"/>
          </a:xfrm>
        </p:spPr>
        <p:txBody>
          <a:bodyPr rIns="0" anchor="ctr" anchorCtr="0">
            <a:noAutofit/>
          </a:bodyPr>
          <a:lstStyle>
            <a:lvl1pPr algn="l">
              <a:defRPr sz="4267" spc="0" baseline="0">
                <a:solidFill>
                  <a:schemeClr val="bg1"/>
                </a:solidFill>
              </a:defRPr>
            </a:lvl1pPr>
          </a:lstStyle>
          <a:p>
            <a:r>
              <a:rPr lang="en-US"/>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5976107"/>
            <a:ext cx="11150139" cy="699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8" name="Primary-Client-Logo">
            <a:extLst>
              <a:ext uri="{FF2B5EF4-FFF2-40B4-BE49-F238E27FC236}">
                <a16:creationId xmlns:a16="http://schemas.microsoft.com/office/drawing/2014/main" id="{E47B90AB-9782-4E48-99F1-ECDA93043FF0}"/>
              </a:ext>
            </a:extLst>
          </p:cNvPr>
          <p:cNvGrpSpPr/>
          <p:nvPr userDrawn="1"/>
        </p:nvGrpSpPr>
        <p:grpSpPr>
          <a:xfrm>
            <a:off x="10080123" y="5709272"/>
            <a:ext cx="1569763" cy="536448"/>
            <a:chOff x="10080123" y="5709272"/>
            <a:chExt cx="1569763" cy="536448"/>
          </a:xfrm>
        </p:grpSpPr>
        <p:pic>
          <p:nvPicPr>
            <p:cNvPr id="19" name="Primary-Client-Logo">
              <a:extLst>
                <a:ext uri="{FF2B5EF4-FFF2-40B4-BE49-F238E27FC236}">
                  <a16:creationId xmlns:a16="http://schemas.microsoft.com/office/drawing/2014/main" id="{ACC187E0-9CF1-6347-A0A7-BB604A66D30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20" name="Snip Diagonal Corner Rectangle 19">
              <a:extLst>
                <a:ext uri="{FF2B5EF4-FFF2-40B4-BE49-F238E27FC236}">
                  <a16:creationId xmlns:a16="http://schemas.microsoft.com/office/drawing/2014/main" id="{E003CED6-39B3-394B-A90B-3C4DE05A9BFC}"/>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73129278"/>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ver slide #2 – dark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endParaRPr lang="en-US"/>
          </a:p>
        </p:txBody>
      </p:sp>
      <p:sp>
        <p:nvSpPr>
          <p:cNvPr id="39" name="Freeform 38">
            <a:extLst>
              <a:ext uri="{FF2B5EF4-FFF2-40B4-BE49-F238E27FC236}">
                <a16:creationId xmlns:a16="http://schemas.microsoft.com/office/drawing/2014/main" id="{4F9EC103-0F67-D041-A68D-29194D3A99CB}"/>
              </a:ext>
            </a:extLst>
          </p:cNvPr>
          <p:cNvSpPr/>
          <p:nvPr userDrawn="1"/>
        </p:nvSpPr>
        <p:spPr>
          <a:xfrm>
            <a:off x="-11289"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724" cy="1128173"/>
          </a:xfrm>
        </p:spPr>
        <p:txBody>
          <a:bodyPr rIns="0" anchor="ctr" anchorCtr="0">
            <a:noAutofit/>
          </a:bodyPr>
          <a:lstStyle>
            <a:lvl1pPr algn="l">
              <a:defRPr sz="4267" spc="0" baseline="0">
                <a:solidFill>
                  <a:schemeClr val="bg1"/>
                </a:solidFill>
              </a:defRPr>
            </a:lvl1pPr>
          </a:lstStyle>
          <a:p>
            <a:r>
              <a:rPr lang="en-US"/>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7" name="Primary-Client-Logo">
            <a:extLst>
              <a:ext uri="{FF2B5EF4-FFF2-40B4-BE49-F238E27FC236}">
                <a16:creationId xmlns:a16="http://schemas.microsoft.com/office/drawing/2014/main" id="{9AC0850D-0F71-4E40-8387-7ACBF715303C}"/>
              </a:ext>
            </a:extLst>
          </p:cNvPr>
          <p:cNvGrpSpPr/>
          <p:nvPr userDrawn="1"/>
        </p:nvGrpSpPr>
        <p:grpSpPr>
          <a:xfrm>
            <a:off x="10080123" y="5709272"/>
            <a:ext cx="1569763" cy="536448"/>
            <a:chOff x="10080123" y="5709272"/>
            <a:chExt cx="1569763" cy="536448"/>
          </a:xfrm>
        </p:grpSpPr>
        <p:pic>
          <p:nvPicPr>
            <p:cNvPr id="18" name="Primary-Client-Logo">
              <a:extLst>
                <a:ext uri="{FF2B5EF4-FFF2-40B4-BE49-F238E27FC236}">
                  <a16:creationId xmlns:a16="http://schemas.microsoft.com/office/drawing/2014/main" id="{CD14D645-1067-6D47-A776-5E26DE6B55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19" name="Snip Diagonal Corner Rectangle 18">
              <a:extLst>
                <a:ext uri="{FF2B5EF4-FFF2-40B4-BE49-F238E27FC236}">
                  <a16:creationId xmlns:a16="http://schemas.microsoft.com/office/drawing/2014/main" id="{2FEEE95E-5362-504D-9082-296926C57117}"/>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6220862"/>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ver slide #3 – light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9" name="Freeform 18">
            <a:extLst>
              <a:ext uri="{FF2B5EF4-FFF2-40B4-BE49-F238E27FC236}">
                <a16:creationId xmlns:a16="http://schemas.microsoft.com/office/drawing/2014/main" id="{539A4D35-6931-4846-8142-F3C6A4884AC0}"/>
              </a:ext>
            </a:extLst>
          </p:cNvPr>
          <p:cNvSpPr/>
          <p:nvPr userDrawn="1"/>
        </p:nvSpPr>
        <p:spPr>
          <a:xfrm>
            <a:off x="-31046"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3"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3"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4207"/>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7" name="Primary-Client-Logo">
            <a:extLst>
              <a:ext uri="{FF2B5EF4-FFF2-40B4-BE49-F238E27FC236}">
                <a16:creationId xmlns:a16="http://schemas.microsoft.com/office/drawing/2014/main" id="{3844A4B9-45D1-BD4E-B52B-C30C65DA8D16}"/>
              </a:ext>
            </a:extLst>
          </p:cNvPr>
          <p:cNvGrpSpPr/>
          <p:nvPr userDrawn="1"/>
        </p:nvGrpSpPr>
        <p:grpSpPr>
          <a:xfrm>
            <a:off x="10080123" y="5709272"/>
            <a:ext cx="1569763" cy="536448"/>
            <a:chOff x="10080123" y="5709272"/>
            <a:chExt cx="1569763" cy="536448"/>
          </a:xfrm>
        </p:grpSpPr>
        <p:pic>
          <p:nvPicPr>
            <p:cNvPr id="18" name="Primary-Client-Logo">
              <a:extLst>
                <a:ext uri="{FF2B5EF4-FFF2-40B4-BE49-F238E27FC236}">
                  <a16:creationId xmlns:a16="http://schemas.microsoft.com/office/drawing/2014/main" id="{0C4438DF-B18C-F149-A088-6D35D6251BA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20" name="Snip Diagonal Corner Rectangle 19">
              <a:extLst>
                <a:ext uri="{FF2B5EF4-FFF2-40B4-BE49-F238E27FC236}">
                  <a16:creationId xmlns:a16="http://schemas.microsoft.com/office/drawing/2014/main" id="{D56DFC4C-4202-AE4B-BCE6-076F5E7D5825}"/>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3120351"/>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ver slide #3 – dark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endParaRPr lang="en-US"/>
          </a:p>
        </p:txBody>
      </p:sp>
      <p:sp>
        <p:nvSpPr>
          <p:cNvPr id="16" name="Freeform 15">
            <a:extLst>
              <a:ext uri="{FF2B5EF4-FFF2-40B4-BE49-F238E27FC236}">
                <a16:creationId xmlns:a16="http://schemas.microsoft.com/office/drawing/2014/main" id="{9C58A3EB-27BC-514E-9F05-03E18670B808}"/>
              </a:ext>
            </a:extLst>
          </p:cNvPr>
          <p:cNvSpPr/>
          <p:nvPr userDrawn="1"/>
        </p:nvSpPr>
        <p:spPr>
          <a:xfrm>
            <a:off x="-23990"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3"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1"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3519"/>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40"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8" name="Primary-Client-Logo">
            <a:extLst>
              <a:ext uri="{FF2B5EF4-FFF2-40B4-BE49-F238E27FC236}">
                <a16:creationId xmlns:a16="http://schemas.microsoft.com/office/drawing/2014/main" id="{39EF0863-4F03-2A46-A617-7CE8C028879C}"/>
              </a:ext>
            </a:extLst>
          </p:cNvPr>
          <p:cNvGrpSpPr/>
          <p:nvPr userDrawn="1"/>
        </p:nvGrpSpPr>
        <p:grpSpPr>
          <a:xfrm>
            <a:off x="10080123" y="5709272"/>
            <a:ext cx="1569763" cy="536448"/>
            <a:chOff x="10080123" y="5709272"/>
            <a:chExt cx="1569763" cy="536448"/>
          </a:xfrm>
        </p:grpSpPr>
        <p:pic>
          <p:nvPicPr>
            <p:cNvPr id="19" name="Primary-Client-Logo">
              <a:extLst>
                <a:ext uri="{FF2B5EF4-FFF2-40B4-BE49-F238E27FC236}">
                  <a16:creationId xmlns:a16="http://schemas.microsoft.com/office/drawing/2014/main" id="{5E5FD489-F90F-B945-ADF7-710F413B7C6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20" name="Snip Diagonal Corner Rectangle 19">
              <a:extLst>
                <a:ext uri="{FF2B5EF4-FFF2-40B4-BE49-F238E27FC236}">
                  <a16:creationId xmlns:a16="http://schemas.microsoft.com/office/drawing/2014/main" id="{B39032EA-9127-5D42-9F3E-578BC6BD453F}"/>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3739649"/>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bg1"/>
                </a:solidFill>
              </a:defRPr>
            </a:lvl1pPr>
          </a:lstStyle>
          <a:p>
            <a:r>
              <a:rPr lang="en-US"/>
              <a:t>Section title</a:t>
            </a:r>
          </a:p>
        </p:txBody>
      </p:sp>
      <p:sp>
        <p:nvSpPr>
          <p:cNvPr id="16" name="Primary-Client-Logo">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27058140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bg1"/>
                </a:solidFill>
              </a:defRPr>
            </a:lvl1pPr>
          </a:lstStyle>
          <a:p>
            <a:r>
              <a:rPr lang="en-US"/>
              <a:t>Section title</a:t>
            </a:r>
          </a:p>
        </p:txBody>
      </p:sp>
      <p:sp>
        <p:nvSpPr>
          <p:cNvPr id="16" name="Primary-Client-Logo">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1983468290"/>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6" name="Primary-Client-Logo">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sz="2400"/>
          </a:p>
        </p:txBody>
      </p:sp>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tx1"/>
                </a:solidFill>
              </a:defRPr>
            </a:lvl1pPr>
          </a:lstStyle>
          <a:p>
            <a:r>
              <a:rPr lang="en-US"/>
              <a:t>Section title</a:t>
            </a:r>
          </a:p>
        </p:txBody>
      </p:sp>
    </p:spTree>
    <p:extLst>
      <p:ext uri="{BB962C8B-B14F-4D97-AF65-F5344CB8AC3E}">
        <p14:creationId xmlns:p14="http://schemas.microsoft.com/office/powerpoint/2010/main" val="2394144052"/>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109684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862937"/>
            <a:ext cx="9681295" cy="3725063"/>
          </a:xfrm>
        </p:spPr>
        <p:txBody>
          <a:bodyPr/>
          <a:lstStyle>
            <a:lvl1pPr marL="152396" indent="-152396">
              <a:lnSpc>
                <a:spcPct val="100000"/>
              </a:lnSpc>
              <a:spcBef>
                <a:spcPts val="400"/>
              </a:spcBef>
              <a:spcAft>
                <a:spcPts val="800"/>
              </a:spcAft>
              <a:buClr>
                <a:schemeClr val="accent1"/>
              </a:buClr>
              <a:defRPr sz="1900"/>
            </a:lvl1pPr>
            <a:lvl2pPr marL="289977" indent="-131230">
              <a:lnSpc>
                <a:spcPct val="100000"/>
              </a:lnSpc>
              <a:spcBef>
                <a:spcPct val="0"/>
              </a:spcBef>
              <a:spcAft>
                <a:spcPts val="800"/>
              </a:spcAft>
              <a:buClr>
                <a:schemeClr val="accent1"/>
              </a:buClr>
              <a:defRPr sz="1900"/>
            </a:lvl2pPr>
            <a:lvl3pPr marL="419090" indent="-110064">
              <a:lnSpc>
                <a:spcPct val="100000"/>
              </a:lnSpc>
              <a:spcBef>
                <a:spcPct val="0"/>
              </a:spcBef>
              <a:spcAft>
                <a:spcPts val="800"/>
              </a:spcAft>
              <a:buClr>
                <a:schemeClr val="accent1"/>
              </a:buClr>
              <a:defRPr sz="1600"/>
            </a:lvl3pPr>
            <a:lvl4pPr marL="539737" indent="-120648">
              <a:lnSpc>
                <a:spcPct val="100000"/>
              </a:lnSpc>
              <a:spcBef>
                <a:spcPct val="0"/>
              </a:spcBef>
              <a:spcAft>
                <a:spcPts val="800"/>
              </a:spcAft>
              <a:buClr>
                <a:schemeClr val="accent1"/>
              </a:buClr>
              <a:defRPr sz="1500"/>
            </a:lvl4pPr>
            <a:lvl5pPr marL="658268" indent="-107948">
              <a:lnSpc>
                <a:spcPct val="100000"/>
              </a:lnSpc>
              <a:spcBef>
                <a:spcPct val="0"/>
              </a:spcBef>
              <a:spcAft>
                <a:spcPts val="8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2">
            <a:extLst>
              <a:ext uri="{FF2B5EF4-FFF2-40B4-BE49-F238E27FC236}">
                <a16:creationId xmlns:a16="http://schemas.microsoft.com/office/drawing/2014/main" id="{8268E774-8CF3-47B5-8017-FBEA91E89CCF}"/>
              </a:ext>
            </a:extLst>
          </p:cNvPr>
          <p:cNvSpPr>
            <a:spLocks noGrp="1"/>
          </p:cNvSpPr>
          <p:nvPr>
            <p:ph type="body" sz="quarter" idx="14"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Tree>
    <p:extLst>
      <p:ext uri="{BB962C8B-B14F-4D97-AF65-F5344CB8AC3E}">
        <p14:creationId xmlns:p14="http://schemas.microsoft.com/office/powerpoint/2010/main" val="346669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11307336" cy="783317"/>
          </a:xfrm>
        </p:spPr>
        <p:txBody>
          <a:bodyPr vert="horz" lIns="91440" tIns="45720" rIns="91440" bIns="45720" rtlCol="0" anchor="t" anchorCtr="0">
            <a:noAutofit/>
          </a:bodyPr>
          <a:lstStyle>
            <a:lvl1pPr>
              <a:lnSpc>
                <a:spcPct val="100000"/>
              </a:lnSpc>
              <a:defRPr lang="en-US"/>
            </a:lvl1pPr>
          </a:lstStyle>
          <a:p>
            <a:pPr lvl="0"/>
            <a:r>
              <a:rPr lang="en-US"/>
              <a:t>Click to add a title style with a one-line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496754"/>
            <a:ext cx="11324697" cy="4105740"/>
          </a:xfrm>
        </p:spPr>
        <p:txBody>
          <a:bodyPr/>
          <a:lstStyle>
            <a:lvl1pPr marL="152396" indent="-152396">
              <a:lnSpc>
                <a:spcPct val="100000"/>
              </a:lnSpc>
              <a:spcBef>
                <a:spcPts val="400"/>
              </a:spcBef>
              <a:spcAft>
                <a:spcPts val="800"/>
              </a:spcAft>
              <a:buClr>
                <a:schemeClr val="accent1"/>
              </a:buClr>
              <a:defRPr sz="1900"/>
            </a:lvl1pPr>
            <a:lvl2pPr marL="289977" indent="-131230">
              <a:lnSpc>
                <a:spcPct val="100000"/>
              </a:lnSpc>
              <a:spcBef>
                <a:spcPct val="0"/>
              </a:spcBef>
              <a:spcAft>
                <a:spcPts val="800"/>
              </a:spcAft>
              <a:buClr>
                <a:schemeClr val="accent1"/>
              </a:buClr>
              <a:defRPr sz="1900"/>
            </a:lvl2pPr>
            <a:lvl3pPr marL="419090" indent="-110064">
              <a:lnSpc>
                <a:spcPct val="100000"/>
              </a:lnSpc>
              <a:spcBef>
                <a:spcPct val="0"/>
              </a:spcBef>
              <a:spcAft>
                <a:spcPts val="800"/>
              </a:spcAft>
              <a:buClr>
                <a:schemeClr val="accent1"/>
              </a:buClr>
              <a:defRPr sz="1600"/>
            </a:lvl3pPr>
            <a:lvl4pPr marL="539737" indent="-120648">
              <a:lnSpc>
                <a:spcPct val="100000"/>
              </a:lnSpc>
              <a:spcBef>
                <a:spcPct val="0"/>
              </a:spcBef>
              <a:spcAft>
                <a:spcPts val="800"/>
              </a:spcAft>
              <a:buClr>
                <a:schemeClr val="accent1"/>
              </a:buClr>
              <a:defRPr sz="1500"/>
            </a:lvl4pPr>
            <a:lvl5pPr marL="658268" indent="-107948">
              <a:lnSpc>
                <a:spcPct val="100000"/>
              </a:lnSpc>
              <a:spcBef>
                <a:spcPct val="0"/>
              </a:spcBef>
              <a:spcAft>
                <a:spcPts val="8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2">
            <a:extLst>
              <a:ext uri="{FF2B5EF4-FFF2-40B4-BE49-F238E27FC236}">
                <a16:creationId xmlns:a16="http://schemas.microsoft.com/office/drawing/2014/main" id="{6752AC4C-5C97-6749-9FC8-151AAF91E784}"/>
              </a:ext>
            </a:extLst>
          </p:cNvPr>
          <p:cNvSpPr>
            <a:spLocks noGrp="1"/>
          </p:cNvSpPr>
          <p:nvPr>
            <p:ph type="body" sz="quarter" idx="14"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Tree>
    <p:extLst>
      <p:ext uri="{BB962C8B-B14F-4D97-AF65-F5344CB8AC3E}">
        <p14:creationId xmlns:p14="http://schemas.microsoft.com/office/powerpoint/2010/main" val="42674894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498998"/>
            <a:ext cx="5364480" cy="4527549"/>
          </a:xfrm>
        </p:spPr>
        <p:txBody>
          <a:bodyPr/>
          <a:lstStyle>
            <a:lvl1pPr marL="152396" indent="-152396">
              <a:spcBef>
                <a:spcPts val="400"/>
              </a:spcBef>
              <a:spcAft>
                <a:spcPts val="800"/>
              </a:spcAft>
              <a:buClr>
                <a:schemeClr val="accent1"/>
              </a:buClr>
              <a:defRPr sz="1900"/>
            </a:lvl1pPr>
            <a:lvl2pPr marL="289977" indent="-120648">
              <a:spcBef>
                <a:spcPct val="0"/>
              </a:spcBef>
              <a:spcAft>
                <a:spcPts val="800"/>
              </a:spcAft>
              <a:buClr>
                <a:schemeClr val="accent1"/>
              </a:buClr>
              <a:defRPr sz="1900"/>
            </a:lvl2pPr>
            <a:lvl3pPr marL="416974" indent="-118530">
              <a:spcBef>
                <a:spcPct val="0"/>
              </a:spcBef>
              <a:spcAft>
                <a:spcPts val="800"/>
              </a:spcAft>
              <a:buClr>
                <a:schemeClr val="accent1"/>
              </a:buClr>
              <a:defRPr sz="1600"/>
            </a:lvl3pPr>
            <a:lvl4pPr marL="537620" indent="-101597">
              <a:spcBef>
                <a:spcPct val="0"/>
              </a:spcBef>
              <a:spcAft>
                <a:spcPts val="800"/>
              </a:spcAft>
              <a:buClr>
                <a:schemeClr val="accent1"/>
              </a:buClr>
              <a:defRPr sz="1500"/>
            </a:lvl4pPr>
            <a:lvl5pPr marL="675200" indent="-112181">
              <a:spcBef>
                <a:spcPct val="0"/>
              </a:spcBef>
              <a:spcAft>
                <a:spcPts val="8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498998"/>
            <a:ext cx="5364480" cy="4527549"/>
          </a:xfrm>
        </p:spPr>
        <p:txBody>
          <a:bodyPr/>
          <a:lstStyle>
            <a:lvl1pPr marL="152396" indent="-152396">
              <a:spcBef>
                <a:spcPts val="400"/>
              </a:spcBef>
              <a:spcAft>
                <a:spcPts val="800"/>
              </a:spcAft>
              <a:buClr>
                <a:schemeClr val="accent1"/>
              </a:buClr>
              <a:defRPr sz="1900"/>
            </a:lvl1pPr>
            <a:lvl2pPr marL="289977" indent="-120648">
              <a:spcBef>
                <a:spcPct val="0"/>
              </a:spcBef>
              <a:spcAft>
                <a:spcPts val="800"/>
              </a:spcAft>
              <a:buClr>
                <a:schemeClr val="accent1"/>
              </a:buClr>
              <a:defRPr sz="1900"/>
            </a:lvl2pPr>
            <a:lvl3pPr marL="416974" indent="-118530">
              <a:spcBef>
                <a:spcPct val="0"/>
              </a:spcBef>
              <a:spcAft>
                <a:spcPts val="800"/>
              </a:spcAft>
              <a:buClr>
                <a:schemeClr val="accent1"/>
              </a:buClr>
              <a:defRPr sz="1600"/>
            </a:lvl3pPr>
            <a:lvl4pPr marL="537620" indent="-101597">
              <a:spcBef>
                <a:spcPct val="0"/>
              </a:spcBef>
              <a:spcAft>
                <a:spcPts val="800"/>
              </a:spcAft>
              <a:buClr>
                <a:schemeClr val="accent1"/>
              </a:buClr>
              <a:defRPr sz="1500"/>
            </a:lvl4pPr>
            <a:lvl5pPr marL="675200" indent="-112181">
              <a:spcBef>
                <a:spcPct val="0"/>
              </a:spcBef>
              <a:spcAft>
                <a:spcPts val="8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58189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862937"/>
            <a:ext cx="5364480" cy="4105740"/>
          </a:xfrm>
        </p:spPr>
        <p:txBody>
          <a:bodyPr/>
          <a:lstStyle>
            <a:lvl1pPr marL="152396" indent="-152396">
              <a:spcBef>
                <a:spcPts val="400"/>
              </a:spcBef>
              <a:spcAft>
                <a:spcPts val="800"/>
              </a:spcAft>
              <a:buClr>
                <a:schemeClr val="accent1"/>
              </a:buClr>
              <a:defRPr sz="1900"/>
            </a:lvl1pPr>
            <a:lvl2pPr marL="289977" indent="-120648">
              <a:spcBef>
                <a:spcPct val="0"/>
              </a:spcBef>
              <a:spcAft>
                <a:spcPts val="800"/>
              </a:spcAft>
              <a:buClr>
                <a:schemeClr val="accent1"/>
              </a:buClr>
              <a:defRPr sz="1900"/>
            </a:lvl2pPr>
            <a:lvl3pPr marL="416974" indent="-118530">
              <a:spcBef>
                <a:spcPct val="0"/>
              </a:spcBef>
              <a:spcAft>
                <a:spcPts val="800"/>
              </a:spcAft>
              <a:buClr>
                <a:schemeClr val="accent1"/>
              </a:buClr>
              <a:defRPr sz="1600"/>
            </a:lvl3pPr>
            <a:lvl4pPr marL="537620" indent="-101597">
              <a:spcBef>
                <a:spcPct val="0"/>
              </a:spcBef>
              <a:spcAft>
                <a:spcPts val="800"/>
              </a:spcAft>
              <a:buClr>
                <a:schemeClr val="accent1"/>
              </a:buClr>
              <a:defRPr sz="1500"/>
            </a:lvl4pPr>
            <a:lvl5pPr marL="675200" indent="-112181">
              <a:spcBef>
                <a:spcPct val="0"/>
              </a:spcBef>
              <a:spcAft>
                <a:spcPts val="8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862937"/>
            <a:ext cx="5364480" cy="4105740"/>
          </a:xfrm>
        </p:spPr>
        <p:txBody>
          <a:bodyPr/>
          <a:lstStyle>
            <a:lvl1pPr marL="152396" indent="-152396">
              <a:spcBef>
                <a:spcPts val="400"/>
              </a:spcBef>
              <a:spcAft>
                <a:spcPts val="800"/>
              </a:spcAft>
              <a:buClr>
                <a:schemeClr val="accent1"/>
              </a:buClr>
              <a:defRPr sz="1900"/>
            </a:lvl1pPr>
            <a:lvl2pPr marL="289977" indent="-120648">
              <a:spcBef>
                <a:spcPct val="0"/>
              </a:spcBef>
              <a:spcAft>
                <a:spcPts val="800"/>
              </a:spcAft>
              <a:buClr>
                <a:schemeClr val="accent1"/>
              </a:buClr>
              <a:defRPr sz="1900"/>
            </a:lvl2pPr>
            <a:lvl3pPr marL="416974" indent="-118530">
              <a:spcBef>
                <a:spcPct val="0"/>
              </a:spcBef>
              <a:spcAft>
                <a:spcPts val="800"/>
              </a:spcAft>
              <a:buClr>
                <a:schemeClr val="accent1"/>
              </a:buClr>
              <a:defRPr sz="1600"/>
            </a:lvl3pPr>
            <a:lvl4pPr marL="537620" indent="-101597">
              <a:spcBef>
                <a:spcPct val="0"/>
              </a:spcBef>
              <a:spcAft>
                <a:spcPts val="800"/>
              </a:spcAft>
              <a:buClr>
                <a:schemeClr val="accent1"/>
              </a:buClr>
              <a:defRPr sz="1500"/>
            </a:lvl4pPr>
            <a:lvl5pPr marL="675200" indent="-112181">
              <a:spcBef>
                <a:spcPct val="0"/>
              </a:spcBef>
              <a:spcAft>
                <a:spcPts val="8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517233" y="469286"/>
            <a:ext cx="11082528" cy="109447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Tree>
    <p:extLst>
      <p:ext uri="{BB962C8B-B14F-4D97-AF65-F5344CB8AC3E}">
        <p14:creationId xmlns:p14="http://schemas.microsoft.com/office/powerpoint/2010/main" val="38222959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6"/>
            <a:ext cx="11097749" cy="1096841"/>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1178111" y="3975024"/>
            <a:ext cx="4462272" cy="1658837"/>
          </a:xfrm>
        </p:spPr>
        <p:txBody>
          <a:bodyPr/>
          <a:lstStyle>
            <a:lvl1pPr marL="118530" marR="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sz="1600"/>
            </a:lvl1pPr>
            <a:lvl2pPr marL="160863" indent="0">
              <a:buNone/>
              <a:defRPr/>
            </a:lvl2pPr>
          </a:lstStyle>
          <a:p>
            <a:pPr lvl="0"/>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lvl="0"/>
            <a:endParaRPr lang="en-US"/>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1178111"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6698743" y="3975024"/>
            <a:ext cx="4462272" cy="1658837"/>
          </a:xfrm>
        </p:spPr>
        <p:txBody>
          <a:bodyPr/>
          <a:lstStyle>
            <a:lvl1pPr marL="118530" marR="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sz="1600"/>
            </a:lvl1pPr>
            <a:lvl2pPr marL="160863" indent="0">
              <a:buNone/>
              <a:defRPr/>
            </a:lvl2pPr>
          </a:lstStyle>
          <a:p>
            <a:pPr lvl="0"/>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lvl="0"/>
            <a:endParaRPr lang="en-US"/>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6698743"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nvPr>
        </p:nvSpPr>
        <p:spPr>
          <a:xfrm>
            <a:off x="7934692" y="6242305"/>
            <a:ext cx="3277715"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2351319054"/>
      </p:ext>
    </p:extLst>
  </p:cSld>
  <p:clrMapOvr>
    <a:masterClrMapping/>
  </p:clrMapOvr>
  <p:transition/>
  <p:extLst>
    <p:ext uri="{DCECCB84-F9BA-43D5-87BE-67443E8EF086}">
      <p15:sldGuideLst xmlns:p15="http://schemas.microsoft.com/office/powerpoint/2012/main">
        <p15:guide id="2" orient="horz" pos="3504">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5"/>
            <a:ext cx="11097749" cy="105638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503347" y="2999232"/>
            <a:ext cx="11230899" cy="2680157"/>
          </a:xfrm>
          <a:noFill/>
        </p:spPr>
        <p:txBody>
          <a:bodyPr lIns="228600" tIns="54864" rIns="228600" bIns="0" anchor="ctr"/>
          <a:lstStyle>
            <a:lvl1pPr marL="0" indent="0" algn="ctr">
              <a:buNone/>
              <a:defRPr>
                <a:solidFill>
                  <a:schemeClr val="accent1"/>
                </a:solidFill>
              </a:defRPr>
            </a:lvl1pPr>
          </a:lstStyle>
          <a:p>
            <a:endParaRPr lang="en-US"/>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nvPr>
        </p:nvSpPr>
        <p:spPr>
          <a:xfrm>
            <a:off x="7930558"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915966495"/>
      </p:ext>
    </p:extLst>
  </p:cSld>
  <p:clrMapOvr>
    <a:masterClrMapping/>
  </p:clrMapOvr>
  <p:transition/>
  <p:extLst>
    <p:ext uri="{DCECCB84-F9BA-43D5-87BE-67443E8EF086}">
      <p15:sldGuideLst xmlns:p15="http://schemas.microsoft.com/office/powerpoint/2012/main">
        <p15:guide id="2" orient="horz" pos="3504">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609600" y="1658112"/>
            <a:ext cx="10972800" cy="4035552"/>
          </a:xfrm>
        </p:spPr>
        <p:txBody>
          <a:bodyPr anchor="ctr"/>
          <a:lstStyle>
            <a:lvl1pPr marL="0" indent="0" algn="ctr">
              <a:buNone/>
              <a:defRPr sz="1200">
                <a:solidFill>
                  <a:schemeClr val="accent1"/>
                </a:solidFill>
              </a:defRPr>
            </a:lvl1pPr>
          </a:lstStyle>
          <a:p>
            <a:endParaRPr lang="en-US"/>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7930558" y="6241565"/>
            <a:ext cx="328496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1097665026"/>
      </p:ext>
    </p:extLst>
  </p:cSld>
  <p:clrMapOvr>
    <a:masterClrMapping/>
  </p:clrMapOvr>
  <p:transition/>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3" y="469286"/>
            <a:ext cx="5364480" cy="1096841"/>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828800"/>
            <a:ext cx="5364480" cy="3864696"/>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10064">
              <a:lnSpc>
                <a:spcPct val="100000"/>
              </a:lnSpc>
              <a:spcBef>
                <a:spcPct val="0"/>
              </a:spcBef>
              <a:spcAft>
                <a:spcPts val="800"/>
              </a:spcAft>
              <a:buClr>
                <a:schemeClr val="accent1"/>
              </a:buClr>
              <a:buFont typeface="System Font Regular"/>
              <a:buChar char="-"/>
              <a:defRPr sz="1900">
                <a:solidFill>
                  <a:schemeClr val="accent1"/>
                </a:solidFill>
              </a:defRPr>
            </a:lvl2pPr>
            <a:lvl3pPr marL="408507" indent="-118530">
              <a:lnSpc>
                <a:spcPct val="100000"/>
              </a:lnSpc>
              <a:spcBef>
                <a:spcPct val="0"/>
              </a:spcBef>
              <a:spcAft>
                <a:spcPts val="800"/>
              </a:spcAft>
              <a:buClr>
                <a:schemeClr val="accent1"/>
              </a:buClr>
              <a:defRPr sz="1600">
                <a:solidFill>
                  <a:schemeClr val="accent1"/>
                </a:solidFill>
              </a:defRPr>
            </a:lvl3pPr>
            <a:lvl4pPr marL="527037" indent="-107948">
              <a:lnSpc>
                <a:spcPct val="100000"/>
              </a:lnSpc>
              <a:spcBef>
                <a:spcPct val="0"/>
              </a:spcBef>
              <a:spcAft>
                <a:spcPts val="800"/>
              </a:spcAft>
              <a:buClr>
                <a:schemeClr val="accent1"/>
              </a:buClr>
              <a:buFont typeface="System Font Regular"/>
              <a:buChar char="-"/>
              <a:defRPr sz="1500">
                <a:solidFill>
                  <a:schemeClr val="accent1"/>
                </a:solidFill>
              </a:defRPr>
            </a:lvl4pPr>
            <a:lvl5pPr marL="666734" indent="-118530">
              <a:lnSpc>
                <a:spcPct val="100000"/>
              </a:lnSpc>
              <a:spcBef>
                <a:spcPct val="0"/>
              </a:spcBef>
              <a:spcAft>
                <a:spcPts val="800"/>
              </a:spcAft>
              <a:buClr>
                <a:schemeClr val="accent1"/>
              </a:buCl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
            <a:ext cx="5979381" cy="6857999"/>
          </a:xfrm>
          <a:solidFill>
            <a:schemeClr val="tx2"/>
          </a:solidFill>
        </p:spPr>
        <p:txBody>
          <a:bodyPr anchor="ctr"/>
          <a:lstStyle>
            <a:lvl1pPr marL="0" indent="0" algn="ctr">
              <a:buNone/>
              <a:defRPr sz="1600"/>
            </a:lvl1pPr>
          </a:lstStyle>
          <a:p>
            <a:endParaRPr lang="en-US"/>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solidFill>
                  <a:schemeClr val="bg2"/>
                </a:solidFill>
              </a:defRPr>
            </a:lvl1pPr>
          </a:lstStyle>
          <a:p>
            <a:fld id="{66DE20E4-D496-034F-914D-F7F15B93E95B}" type="slidenum">
              <a:rPr lang="en-US" smtClean="0"/>
              <a:t>‹#›</a:t>
            </a:fld>
            <a:endParaRPr lang="en-US"/>
          </a:p>
        </p:txBody>
      </p:sp>
    </p:spTree>
    <p:extLst>
      <p:ext uri="{BB962C8B-B14F-4D97-AF65-F5344CB8AC3E}">
        <p14:creationId xmlns:p14="http://schemas.microsoft.com/office/powerpoint/2010/main" val="1863355454"/>
      </p:ext>
    </p:extLst>
  </p:cSld>
  <p:clrMapOvr>
    <a:masterClrMapping/>
  </p:clrMapOvr>
  <p:transition/>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462618"/>
            <a:ext cx="5369781" cy="4596329"/>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22764">
              <a:lnSpc>
                <a:spcPct val="100000"/>
              </a:lnSpc>
              <a:spcBef>
                <a:spcPct val="0"/>
              </a:spcBef>
              <a:spcAft>
                <a:spcPts val="800"/>
              </a:spcAft>
              <a:buClr>
                <a:schemeClr val="accent1"/>
              </a:buClr>
              <a:buFont typeface="System Font Regular"/>
              <a:buChar char="-"/>
              <a:defRPr sz="1900">
                <a:solidFill>
                  <a:schemeClr val="accent1"/>
                </a:solidFill>
              </a:defRPr>
            </a:lvl2pPr>
            <a:lvl3pPr marL="387341" indent="-107948">
              <a:lnSpc>
                <a:spcPct val="100000"/>
              </a:lnSpc>
              <a:spcBef>
                <a:spcPct val="0"/>
              </a:spcBef>
              <a:spcAft>
                <a:spcPts val="800"/>
              </a:spcAft>
              <a:buClr>
                <a:schemeClr val="accent1"/>
              </a:buClr>
              <a:defRPr sz="1600">
                <a:solidFill>
                  <a:schemeClr val="accent1"/>
                </a:solidFill>
              </a:defRPr>
            </a:lvl3pPr>
            <a:lvl4pPr marL="505871" indent="-118530">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97364">
              <a:lnSpc>
                <a:spcPct val="100000"/>
              </a:lnSpc>
              <a:spcBef>
                <a:spcPct val="0"/>
              </a:spcBef>
              <a:spcAft>
                <a:spcPts val="800"/>
              </a:spcAft>
              <a:buClr>
                <a:schemeClr val="accent1"/>
              </a:buCl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82444681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6" name="Primary-Client-Logo">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sz="2400"/>
          </a:p>
        </p:txBody>
      </p:sp>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tx1"/>
                </a:solidFill>
              </a:defRPr>
            </a:lvl1pPr>
          </a:lstStyle>
          <a:p>
            <a:r>
              <a:rPr lang="en-US"/>
              <a:t>Section title</a:t>
            </a:r>
          </a:p>
        </p:txBody>
      </p:sp>
    </p:spTree>
    <p:extLst>
      <p:ext uri="{BB962C8B-B14F-4D97-AF65-F5344CB8AC3E}">
        <p14:creationId xmlns:p14="http://schemas.microsoft.com/office/powerpoint/2010/main" val="2374970339"/>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827743"/>
            <a:ext cx="5369781" cy="4231204"/>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22764">
              <a:lnSpc>
                <a:spcPct val="100000"/>
              </a:lnSpc>
              <a:spcBef>
                <a:spcPct val="0"/>
              </a:spcBef>
              <a:spcAft>
                <a:spcPts val="800"/>
              </a:spcAft>
              <a:buClr>
                <a:schemeClr val="accent1"/>
              </a:buClr>
              <a:buFont typeface="System Font Regular"/>
              <a:buChar char="-"/>
              <a:defRPr sz="1900">
                <a:solidFill>
                  <a:schemeClr val="accent1"/>
                </a:solidFill>
              </a:defRPr>
            </a:lvl2pPr>
            <a:lvl3pPr marL="387341" indent="-107948">
              <a:lnSpc>
                <a:spcPct val="100000"/>
              </a:lnSpc>
              <a:spcBef>
                <a:spcPct val="0"/>
              </a:spcBef>
              <a:spcAft>
                <a:spcPts val="800"/>
              </a:spcAft>
              <a:buClr>
                <a:schemeClr val="accent1"/>
              </a:buClr>
              <a:defRPr sz="1600">
                <a:solidFill>
                  <a:schemeClr val="accent1"/>
                </a:solidFill>
              </a:defRPr>
            </a:lvl3pPr>
            <a:lvl4pPr marL="505871" indent="-118530">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97364">
              <a:lnSpc>
                <a:spcPct val="100000"/>
              </a:lnSpc>
              <a:spcBef>
                <a:spcPct val="0"/>
              </a:spcBef>
              <a:spcAft>
                <a:spcPts val="800"/>
              </a:spcAft>
              <a:buClr>
                <a:schemeClr val="accent1"/>
              </a:buClr>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775514217"/>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577425"/>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462618"/>
            <a:ext cx="5364480" cy="4225577"/>
          </a:xfrm>
        </p:spPr>
        <p:txBody>
          <a:bodyPr/>
          <a:lstStyle>
            <a:lvl1pPr marL="122764" indent="-122764">
              <a:lnSpc>
                <a:spcPct val="100000"/>
              </a:lnSpc>
              <a:spcBef>
                <a:spcPts val="400"/>
              </a:spcBef>
              <a:spcAft>
                <a:spcPts val="800"/>
              </a:spcAft>
              <a:buClr>
                <a:schemeClr val="accent1"/>
              </a:buClr>
              <a:defRPr sz="1900">
                <a:solidFill>
                  <a:schemeClr val="accent1"/>
                </a:solidFill>
                <a:latin typeface="+mn-lt"/>
              </a:defRPr>
            </a:lvl1pPr>
            <a:lvl2pPr marL="268811" indent="-129114">
              <a:lnSpc>
                <a:spcPct val="100000"/>
              </a:lnSpc>
              <a:spcBef>
                <a:spcPct val="0"/>
              </a:spcBef>
              <a:spcAft>
                <a:spcPts val="800"/>
              </a:spcAft>
              <a:buClr>
                <a:schemeClr val="accent1"/>
              </a:buClr>
              <a:buFont typeface="System Font Regular"/>
              <a:buChar char="-"/>
              <a:defRPr sz="1900">
                <a:solidFill>
                  <a:schemeClr val="accent1"/>
                </a:solidFill>
                <a:latin typeface="+mn-lt"/>
              </a:defRPr>
            </a:lvl2pPr>
            <a:lvl3pPr marL="397923" indent="-118530">
              <a:lnSpc>
                <a:spcPct val="100000"/>
              </a:lnSpc>
              <a:spcBef>
                <a:spcPct val="0"/>
              </a:spcBef>
              <a:spcAft>
                <a:spcPts val="800"/>
              </a:spcAft>
              <a:buClr>
                <a:schemeClr val="accent1"/>
              </a:buClr>
              <a:defRPr sz="1600">
                <a:solidFill>
                  <a:schemeClr val="accent1"/>
                </a:solidFill>
                <a:latin typeface="+mn-lt"/>
              </a:defRPr>
            </a:lvl3pPr>
            <a:lvl4pPr marL="527037" indent="-129114">
              <a:lnSpc>
                <a:spcPct val="100000"/>
              </a:lnSpc>
              <a:spcBef>
                <a:spcPct val="0"/>
              </a:spcBef>
              <a:spcAft>
                <a:spcPts val="800"/>
              </a:spcAft>
              <a:buClr>
                <a:schemeClr val="accent1"/>
              </a:buClr>
              <a:buFont typeface="System Font Regular"/>
              <a:buChar char="-"/>
              <a:defRPr sz="1500">
                <a:solidFill>
                  <a:schemeClr val="accent1"/>
                </a:solidFill>
                <a:latin typeface="+mn-lt"/>
              </a:defRPr>
            </a:lvl4pPr>
            <a:lvl5pPr marL="666734" indent="-129114">
              <a:lnSpc>
                <a:spcPct val="100000"/>
              </a:lnSpc>
              <a:spcBef>
                <a:spcPct val="0"/>
              </a:spcBef>
              <a:spcAft>
                <a:spcPts val="800"/>
              </a:spcAft>
              <a:buClr>
                <a:schemeClr val="accent1"/>
              </a:buClr>
              <a:defRPr sz="140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1746568"/>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1028919569"/>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959612"/>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2128754"/>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nvPr>
        </p:nvSpPr>
        <p:spPr>
          <a:xfrm>
            <a:off x="499872" y="1828800"/>
            <a:ext cx="5364480" cy="3865021"/>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22764">
              <a:lnSpc>
                <a:spcPct val="100000"/>
              </a:lnSpc>
              <a:spcBef>
                <a:spcPct val="0"/>
              </a:spcBef>
              <a:spcAft>
                <a:spcPts val="800"/>
              </a:spcAft>
              <a:buClr>
                <a:schemeClr val="accent1"/>
              </a:buClr>
              <a:buFont typeface="System Font Regular"/>
              <a:buChar char="-"/>
              <a:defRPr sz="1900">
                <a:solidFill>
                  <a:schemeClr val="accent1"/>
                </a:solidFill>
              </a:defRPr>
            </a:lvl2pPr>
            <a:lvl3pPr marL="387341" indent="-107948">
              <a:lnSpc>
                <a:spcPct val="100000"/>
              </a:lnSpc>
              <a:spcBef>
                <a:spcPct val="0"/>
              </a:spcBef>
              <a:spcAft>
                <a:spcPts val="800"/>
              </a:spcAft>
              <a:buClr>
                <a:schemeClr val="accent1"/>
              </a:buClr>
              <a:defRPr sz="1600">
                <a:solidFill>
                  <a:schemeClr val="accent1"/>
                </a:solidFill>
              </a:defRPr>
            </a:lvl3pPr>
            <a:lvl4pPr marL="505871" indent="-118530">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97364">
              <a:lnSpc>
                <a:spcPct val="100000"/>
              </a:lnSpc>
              <a:spcBef>
                <a:spcPct val="0"/>
              </a:spcBef>
              <a:spcAft>
                <a:spcPts val="800"/>
              </a:spcAft>
              <a:buClr>
                <a:schemeClr val="accent1"/>
              </a:buClr>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1628526846"/>
      </p:ext>
    </p:extLst>
  </p:cSld>
  <p:clrMapOvr>
    <a:masterClrMapping/>
  </p:clrMapOvr>
  <p:transition/>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426464"/>
            <a:ext cx="5181600" cy="4291584"/>
          </a:xfrm>
        </p:spPr>
        <p:txBody>
          <a:bodyPr anchor="ctr"/>
          <a:lstStyle>
            <a:lvl1pPr marL="0" indent="0" algn="ctr">
              <a:buNone/>
              <a:defRPr sz="1200">
                <a:solidFill>
                  <a:schemeClr val="accent1"/>
                </a:solidFill>
              </a:defRPr>
            </a:lvl1pPr>
          </a:lstStyle>
          <a:p>
            <a:endParaRPr lang="en-US"/>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22764">
              <a:lnSpc>
                <a:spcPct val="100000"/>
              </a:lnSpc>
              <a:spcBef>
                <a:spcPct val="0"/>
              </a:spcBef>
              <a:spcAft>
                <a:spcPts val="800"/>
              </a:spcAft>
              <a:buClr>
                <a:schemeClr val="accent1"/>
              </a:buClr>
              <a:buFont typeface="System Font Regular"/>
              <a:buChar char="-"/>
              <a:defRPr sz="1900">
                <a:solidFill>
                  <a:schemeClr val="accent1"/>
                </a:solidFill>
              </a:defRPr>
            </a:lvl2pPr>
            <a:lvl3pPr marL="387341" indent="-107948">
              <a:lnSpc>
                <a:spcPct val="100000"/>
              </a:lnSpc>
              <a:spcBef>
                <a:spcPct val="0"/>
              </a:spcBef>
              <a:spcAft>
                <a:spcPts val="800"/>
              </a:spcAft>
              <a:buClr>
                <a:schemeClr val="accent1"/>
              </a:buClr>
              <a:defRPr sz="1600">
                <a:solidFill>
                  <a:schemeClr val="accent1"/>
                </a:solidFill>
              </a:defRPr>
            </a:lvl3pPr>
            <a:lvl4pPr marL="505871" indent="-118530">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97364">
              <a:lnSpc>
                <a:spcPct val="100000"/>
              </a:lnSpc>
              <a:spcBef>
                <a:spcPct val="0"/>
              </a:spcBef>
              <a:spcAft>
                <a:spcPts val="800"/>
              </a:spcAft>
              <a:buClr>
                <a:schemeClr val="accent1"/>
              </a:buCl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804079616"/>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792224"/>
            <a:ext cx="5181600" cy="3901440"/>
          </a:xfrm>
        </p:spPr>
        <p:txBody>
          <a:bodyPr anchor="ctr"/>
          <a:lstStyle>
            <a:lvl1pPr marL="0" indent="0" algn="ctr">
              <a:buNone/>
              <a:defRPr sz="1200">
                <a:solidFill>
                  <a:schemeClr val="accent1"/>
                </a:solidFill>
              </a:defRPr>
            </a:lvl1pPr>
          </a:lstStyle>
          <a:p>
            <a:endParaRPr lang="en-US"/>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22764">
              <a:lnSpc>
                <a:spcPct val="100000"/>
              </a:lnSpc>
              <a:spcBef>
                <a:spcPct val="0"/>
              </a:spcBef>
              <a:spcAft>
                <a:spcPts val="800"/>
              </a:spcAft>
              <a:buClr>
                <a:schemeClr val="accent1"/>
              </a:buClr>
              <a:buFont typeface="System Font Regular"/>
              <a:buChar char="-"/>
              <a:defRPr sz="1900">
                <a:solidFill>
                  <a:schemeClr val="accent1"/>
                </a:solidFill>
              </a:defRPr>
            </a:lvl2pPr>
            <a:lvl3pPr marL="387341" indent="-107948">
              <a:lnSpc>
                <a:spcPct val="100000"/>
              </a:lnSpc>
              <a:spcBef>
                <a:spcPct val="0"/>
              </a:spcBef>
              <a:spcAft>
                <a:spcPts val="800"/>
              </a:spcAft>
              <a:buClr>
                <a:schemeClr val="accent1"/>
              </a:buClr>
              <a:defRPr sz="1600">
                <a:solidFill>
                  <a:schemeClr val="accent1"/>
                </a:solidFill>
              </a:defRPr>
            </a:lvl3pPr>
            <a:lvl4pPr marL="505871" indent="-118530">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97364">
              <a:lnSpc>
                <a:spcPct val="100000"/>
              </a:lnSpc>
              <a:spcBef>
                <a:spcPct val="0"/>
              </a:spcBef>
              <a:spcAft>
                <a:spcPts val="800"/>
              </a:spcAft>
              <a:buClr>
                <a:schemeClr val="accent1"/>
              </a:buClr>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2412243649"/>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3" y="1463041"/>
            <a:ext cx="4702895" cy="4225577"/>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58227" indent="-112181">
              <a:lnSpc>
                <a:spcPct val="100000"/>
              </a:lnSpc>
              <a:spcBef>
                <a:spcPct val="0"/>
              </a:spcBef>
              <a:spcAft>
                <a:spcPts val="800"/>
              </a:spcAft>
              <a:buClr>
                <a:schemeClr val="accent1"/>
              </a:buClr>
              <a:buFont typeface="System Font Regular"/>
              <a:buChar char="-"/>
              <a:defRPr sz="1900">
                <a:solidFill>
                  <a:schemeClr val="accent1"/>
                </a:solidFill>
              </a:defRPr>
            </a:lvl2pPr>
            <a:lvl3pPr marL="376757" indent="-107948">
              <a:lnSpc>
                <a:spcPct val="100000"/>
              </a:lnSpc>
              <a:spcBef>
                <a:spcPct val="0"/>
              </a:spcBef>
              <a:spcAft>
                <a:spcPts val="800"/>
              </a:spcAft>
              <a:buClr>
                <a:schemeClr val="accent1"/>
              </a:buClr>
              <a:defRPr sz="1600">
                <a:solidFill>
                  <a:schemeClr val="accent1"/>
                </a:solidFill>
              </a:defRPr>
            </a:lvl3pPr>
            <a:lvl4pPr marL="484705" indent="-107948">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118530">
              <a:lnSpc>
                <a:spcPct val="100000"/>
              </a:lnSpc>
              <a:spcBef>
                <a:spcPct val="0"/>
              </a:spcBef>
              <a:spcAft>
                <a:spcPts val="800"/>
              </a:spcAft>
              <a:buClr>
                <a:schemeClr val="accent1"/>
              </a:buCl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93267" y="1461449"/>
            <a:ext cx="6278880" cy="4218432"/>
          </a:xfrm>
        </p:spPr>
        <p:txBody>
          <a:bodyPr anchor="ctr"/>
          <a:lstStyle>
            <a:lvl1pPr marL="0" indent="0" algn="ctr">
              <a:buNone/>
              <a:defRPr sz="1200">
                <a:solidFill>
                  <a:schemeClr val="accent1"/>
                </a:solidFill>
              </a:defRPr>
            </a:lvl1pPr>
          </a:lstStyle>
          <a:p>
            <a:endParaRPr lang="en-US"/>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2646556717"/>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88864" y="1828801"/>
            <a:ext cx="6278880" cy="3864864"/>
          </a:xfrm>
        </p:spPr>
        <p:txBody>
          <a:bodyPr anchor="ctr"/>
          <a:lstStyle>
            <a:lvl1pPr marL="0" indent="0" algn="ctr">
              <a:buNone/>
              <a:defRPr sz="1200">
                <a:solidFill>
                  <a:schemeClr val="accent1"/>
                </a:solidFill>
              </a:defRPr>
            </a:lvl1pPr>
          </a:lstStyle>
          <a:p>
            <a:endParaRPr lang="en-US"/>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nvPr>
        </p:nvSpPr>
        <p:spPr>
          <a:xfrm>
            <a:off x="499873" y="1828802"/>
            <a:ext cx="4702895" cy="3865021"/>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22764">
              <a:lnSpc>
                <a:spcPct val="100000"/>
              </a:lnSpc>
              <a:spcBef>
                <a:spcPct val="0"/>
              </a:spcBef>
              <a:spcAft>
                <a:spcPts val="800"/>
              </a:spcAft>
              <a:buClr>
                <a:schemeClr val="accent1"/>
              </a:buClr>
              <a:buFont typeface="System Font Regular"/>
              <a:buChar char="-"/>
              <a:defRPr sz="1900">
                <a:solidFill>
                  <a:schemeClr val="accent1"/>
                </a:solidFill>
              </a:defRPr>
            </a:lvl2pPr>
            <a:lvl3pPr marL="387341" indent="-107948">
              <a:lnSpc>
                <a:spcPct val="100000"/>
              </a:lnSpc>
              <a:spcBef>
                <a:spcPct val="0"/>
              </a:spcBef>
              <a:spcAft>
                <a:spcPts val="800"/>
              </a:spcAft>
              <a:buClr>
                <a:schemeClr val="accent1"/>
              </a:buClr>
              <a:defRPr sz="1600">
                <a:solidFill>
                  <a:schemeClr val="accent1"/>
                </a:solidFill>
              </a:defRPr>
            </a:lvl3pPr>
            <a:lvl4pPr marL="505871" indent="-118530">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97364">
              <a:lnSpc>
                <a:spcPct val="100000"/>
              </a:lnSpc>
              <a:spcBef>
                <a:spcPct val="0"/>
              </a:spcBef>
              <a:spcAft>
                <a:spcPts val="800"/>
              </a:spcAft>
              <a:buClr>
                <a:schemeClr val="accent1"/>
              </a:buClr>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2869891091"/>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280160"/>
            <a:ext cx="11192256" cy="4413504"/>
          </a:xfrm>
        </p:spPr>
        <p:txBody>
          <a:bodyPr anchor="ctr"/>
          <a:lstStyle>
            <a:lvl1pPr marL="0" indent="0" algn="ctr">
              <a:buFont typeface="Arial" panose="020B0604020202020204" pitchFamily="34" charset="0"/>
              <a:buNone/>
              <a:defRPr sz="12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7"/>
            <a:ext cx="11082528" cy="694893"/>
          </a:xfrm>
        </p:spPr>
        <p:txBody>
          <a:bodyPr/>
          <a:lstStyle>
            <a:lvl1pPr>
              <a:lnSpc>
                <a:spcPct val="100000"/>
              </a:lnSpc>
              <a:defRPr sz="3200"/>
            </a:lvl1pPr>
          </a:lstStyle>
          <a:p>
            <a:r>
              <a:rPr lang="en-US"/>
              <a:t>Click to add a title style</a:t>
            </a:r>
          </a:p>
        </p:txBody>
      </p:sp>
    </p:spTree>
    <p:extLst>
      <p:ext uri="{BB962C8B-B14F-4D97-AF65-F5344CB8AC3E}">
        <p14:creationId xmlns:p14="http://schemas.microsoft.com/office/powerpoint/2010/main" val="1424537001"/>
      </p:ext>
    </p:extLst>
  </p:cSld>
  <p:clrMapOvr>
    <a:masterClrMapping/>
  </p:clrMapOvr>
  <p:transition/>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670304"/>
            <a:ext cx="11192256" cy="4023360"/>
          </a:xfrm>
        </p:spPr>
        <p:txBody>
          <a:bodyPr anchor="ctr"/>
          <a:lstStyle>
            <a:lvl1pPr marL="0" indent="0" algn="ctr">
              <a:buFont typeface="Arial" panose="020B0604020202020204" pitchFamily="34" charset="0"/>
              <a:buNone/>
              <a:defRPr sz="12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1332729267"/>
      </p:ext>
    </p:extLst>
  </p:cSld>
  <p:clrMapOvr>
    <a:masterClrMapping/>
  </p:clrMapOvr>
  <p:transition/>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36345" y="6241565"/>
            <a:ext cx="3283772" cy="366183"/>
          </a:xfrm>
          <a:prstGeom prst="rect">
            <a:avLst/>
          </a:prstGeom>
        </p:spPr>
        <p:txBody>
          <a:bodyPr vert="horz" lIns="91440" tIns="45720" rIns="91440" bIns="45720" rtlCol="0" anchor="ctr"/>
          <a:lstStyle>
            <a:lvl1pPr algn="r">
              <a:buClr>
                <a:schemeClr val="accent1"/>
              </a:buCl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2100304" y="1882026"/>
            <a:ext cx="7909277" cy="3093949"/>
          </a:xfrm>
        </p:spPr>
        <p:txBody>
          <a:bodyPr anchor="ctr" anchorCtr="0"/>
          <a:lstStyle>
            <a:lvl1pPr marL="256111" indent="-256111">
              <a:spcBef>
                <a:spcPts val="800"/>
              </a:spcBef>
              <a:spcAft>
                <a:spcPts val="400"/>
              </a:spcAft>
              <a:buClr>
                <a:schemeClr val="accent1"/>
              </a:buClr>
              <a:buFont typeface="+mj-lt"/>
              <a:buAutoNum type="arabicPeriod"/>
              <a:defRPr sz="1900"/>
            </a:lvl1pPr>
            <a:lvl2pPr marL="396875" indent="-149225">
              <a:spcBef>
                <a:spcPct val="0"/>
              </a:spcBef>
              <a:spcAft>
                <a:spcPts val="400"/>
              </a:spcAft>
              <a:buClr>
                <a:schemeClr val="accent1"/>
              </a:buClr>
              <a:buFont typeface="Arial" panose="020B0604020202020204" pitchFamily="34" charset="0"/>
              <a:buChar char="•"/>
              <a:defRPr sz="1700"/>
            </a:lvl2pPr>
            <a:lvl3pPr marL="520687" indent="-304792">
              <a:spcBef>
                <a:spcPct val="0"/>
              </a:spcBef>
              <a:spcAft>
                <a:spcPts val="400"/>
              </a:spcAft>
              <a:buFont typeface="+mj-lt"/>
              <a:buAutoNum type="arabicPeriod"/>
              <a:defRPr sz="1467"/>
            </a:lvl3pPr>
            <a:lvl4pPr marL="626518" indent="-304792">
              <a:spcBef>
                <a:spcPct val="0"/>
              </a:spcBef>
              <a:spcAft>
                <a:spcPts val="400"/>
              </a:spcAft>
              <a:buFont typeface="+mj-lt"/>
              <a:buAutoNum type="arabicPeriod"/>
              <a:defRPr sz="1400"/>
            </a:lvl4pPr>
            <a:lvl5pPr marL="719649" indent="-304792">
              <a:spcBef>
                <a:spcPct val="0"/>
              </a:spcBef>
              <a:spcAft>
                <a:spcPts val="400"/>
              </a:spcAft>
              <a:buFont typeface="+mj-lt"/>
              <a:buAutoNum type="arabicPeriod"/>
              <a:defRPr sz="1333"/>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804297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109684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862937"/>
            <a:ext cx="9681295" cy="3725063"/>
          </a:xfrm>
        </p:spPr>
        <p:txBody>
          <a:bodyPr/>
          <a:lstStyle>
            <a:lvl1pPr marL="152396" indent="-152396">
              <a:lnSpc>
                <a:spcPct val="100000"/>
              </a:lnSpc>
              <a:spcBef>
                <a:spcPts val="400"/>
              </a:spcBef>
              <a:spcAft>
                <a:spcPts val="800"/>
              </a:spcAft>
              <a:buClr>
                <a:schemeClr val="accent1"/>
              </a:buClr>
              <a:defRPr sz="1900"/>
            </a:lvl1pPr>
            <a:lvl2pPr marL="289977" indent="-131230">
              <a:lnSpc>
                <a:spcPct val="100000"/>
              </a:lnSpc>
              <a:spcBef>
                <a:spcPct val="0"/>
              </a:spcBef>
              <a:spcAft>
                <a:spcPts val="800"/>
              </a:spcAft>
              <a:buClr>
                <a:schemeClr val="accent1"/>
              </a:buClr>
              <a:defRPr sz="1900"/>
            </a:lvl2pPr>
            <a:lvl3pPr marL="419090" indent="-110064">
              <a:lnSpc>
                <a:spcPct val="100000"/>
              </a:lnSpc>
              <a:spcBef>
                <a:spcPct val="0"/>
              </a:spcBef>
              <a:spcAft>
                <a:spcPts val="800"/>
              </a:spcAft>
              <a:buClr>
                <a:schemeClr val="accent1"/>
              </a:buClr>
              <a:defRPr sz="1600"/>
            </a:lvl3pPr>
            <a:lvl4pPr marL="539737" indent="-120648">
              <a:lnSpc>
                <a:spcPct val="100000"/>
              </a:lnSpc>
              <a:spcBef>
                <a:spcPct val="0"/>
              </a:spcBef>
              <a:spcAft>
                <a:spcPts val="800"/>
              </a:spcAft>
              <a:buClr>
                <a:schemeClr val="accent1"/>
              </a:buClr>
              <a:defRPr sz="1500"/>
            </a:lvl4pPr>
            <a:lvl5pPr marL="658268" indent="-107948">
              <a:lnSpc>
                <a:spcPct val="100000"/>
              </a:lnSpc>
              <a:spcBef>
                <a:spcPct val="0"/>
              </a:spcBef>
              <a:spcAft>
                <a:spcPts val="8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2">
            <a:extLst>
              <a:ext uri="{FF2B5EF4-FFF2-40B4-BE49-F238E27FC236}">
                <a16:creationId xmlns:a16="http://schemas.microsoft.com/office/drawing/2014/main" id="{8268E774-8CF3-47B5-8017-FBEA91E89CCF}"/>
              </a:ext>
            </a:extLst>
          </p:cNvPr>
          <p:cNvSpPr>
            <a:spLocks noGrp="1"/>
          </p:cNvSpPr>
          <p:nvPr>
            <p:ph type="body" sz="quarter" idx="14"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Tree>
    <p:extLst>
      <p:ext uri="{BB962C8B-B14F-4D97-AF65-F5344CB8AC3E}">
        <p14:creationId xmlns:p14="http://schemas.microsoft.com/office/powerpoint/2010/main" val="13579139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1174581" y="732592"/>
            <a:ext cx="1072896"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1174581" y="2073665"/>
            <a:ext cx="1072896"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1174581" y="3414239"/>
            <a:ext cx="1072896"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1174581" y="4754312"/>
            <a:ext cx="1072896"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Tree>
    <p:extLst>
      <p:ext uri="{BB962C8B-B14F-4D97-AF65-F5344CB8AC3E}">
        <p14:creationId xmlns:p14="http://schemas.microsoft.com/office/powerpoint/2010/main" val="2868532684"/>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Tree>
    <p:extLst>
      <p:ext uri="{BB962C8B-B14F-4D97-AF65-F5344CB8AC3E}">
        <p14:creationId xmlns:p14="http://schemas.microsoft.com/office/powerpoint/2010/main" val="657279509"/>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6913DE-5E5F-B3C4-6A31-CE09A67474D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0724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Full-bleed image light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lumMod val="60000"/>
              <a:lumOff val="40000"/>
            </a:schemeClr>
          </a:solidFill>
        </p:spPr>
        <p:txBody>
          <a:bodyPr anchor="ctr"/>
          <a:lstStyle>
            <a:lvl1pPr marL="0" indent="0" algn="ctr">
              <a:buNone/>
              <a:defRPr/>
            </a:lvl1pPr>
          </a:lstStyle>
          <a:p>
            <a:endParaRPr lang="en-US"/>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69405"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7" name="TextBox 6">
            <a:extLst>
              <a:ext uri="{FF2B5EF4-FFF2-40B4-BE49-F238E27FC236}">
                <a16:creationId xmlns:a16="http://schemas.microsoft.com/office/drawing/2014/main" id="{457E1A05-8BEA-C340-A5A9-DFD9053D0678}"/>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2023 United HealthCare Services, Inc. All rights reserved.</a:t>
            </a:r>
          </a:p>
        </p:txBody>
      </p:sp>
      <p:sp>
        <p:nvSpPr>
          <p:cNvPr id="8" name="Primary-Client-Logo">
            <a:extLst>
              <a:ext uri="{FF2B5EF4-FFF2-40B4-BE49-F238E27FC236}">
                <a16:creationId xmlns:a16="http://schemas.microsoft.com/office/drawing/2014/main" id="{3E10119E-13B3-BF4F-9771-A3F130658023}"/>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1143960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Full-bleed image dark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solidFill>
        </p:spPr>
        <p:txBody>
          <a:bodyPr anchor="ctr"/>
          <a:lstStyle>
            <a:lvl1pPr marL="0" indent="0" algn="ctr">
              <a:buNone/>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59493" y="6241565"/>
            <a:ext cx="3283772" cy="366183"/>
          </a:xfrm>
          <a:prstGeom prst="rect">
            <a:avLst/>
          </a:prstGeom>
        </p:spPr>
        <p:txBody>
          <a:bodyPr vert="horz" lIns="91440" tIns="45720" rIns="91440" bIns="45720" rtlCol="0" anchor="ctr"/>
          <a:lstStyle>
            <a:lvl1pPr algn="r">
              <a:defRPr sz="1067">
                <a:solidFill>
                  <a:schemeClr val="bg1"/>
                </a:solidFill>
              </a:defRPr>
            </a:lvl1pPr>
          </a:lstStyle>
          <a:p>
            <a:r>
              <a:rPr lang="en-US"/>
              <a:t>Type Division Name here</a:t>
            </a:r>
          </a:p>
        </p:txBody>
      </p:sp>
      <p:sp>
        <p:nvSpPr>
          <p:cNvPr id="7" name="TextBox 6">
            <a:extLst>
              <a:ext uri="{FF2B5EF4-FFF2-40B4-BE49-F238E27FC236}">
                <a16:creationId xmlns:a16="http://schemas.microsoft.com/office/drawing/2014/main" id="{513B21B1-1CC2-6640-8C36-C1582A51D4C9}"/>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2023 United HealthCare Services, Inc. All rights reserved.</a:t>
            </a:r>
          </a:p>
        </p:txBody>
      </p:sp>
      <p:sp>
        <p:nvSpPr>
          <p:cNvPr id="8" name="Primary-Client-Logo">
            <a:extLst>
              <a:ext uri="{FF2B5EF4-FFF2-40B4-BE49-F238E27FC236}">
                <a16:creationId xmlns:a16="http://schemas.microsoft.com/office/drawing/2014/main" id="{CB97FD1F-3432-5F42-BA9B-FE85EE343C75}"/>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2034449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11307336" cy="783317"/>
          </a:xfrm>
        </p:spPr>
        <p:txBody>
          <a:bodyPr vert="horz" lIns="91440" tIns="45720" rIns="91440" bIns="45720" rtlCol="0" anchor="t" anchorCtr="0">
            <a:noAutofit/>
          </a:bodyPr>
          <a:lstStyle>
            <a:lvl1pPr>
              <a:lnSpc>
                <a:spcPct val="100000"/>
              </a:lnSpc>
              <a:defRPr lang="en-US"/>
            </a:lvl1pPr>
          </a:lstStyle>
          <a:p>
            <a:pPr lvl="0"/>
            <a:r>
              <a:rPr lang="en-US"/>
              <a:t>Click to add a title style with a one-line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496754"/>
            <a:ext cx="11324697" cy="4105740"/>
          </a:xfrm>
        </p:spPr>
        <p:txBody>
          <a:bodyPr/>
          <a:lstStyle>
            <a:lvl1pPr marL="152396" indent="-152396">
              <a:lnSpc>
                <a:spcPct val="100000"/>
              </a:lnSpc>
              <a:spcBef>
                <a:spcPts val="400"/>
              </a:spcBef>
              <a:spcAft>
                <a:spcPts val="800"/>
              </a:spcAft>
              <a:buClr>
                <a:schemeClr val="accent1"/>
              </a:buClr>
              <a:defRPr sz="1900"/>
            </a:lvl1pPr>
            <a:lvl2pPr marL="289977" indent="-131230">
              <a:lnSpc>
                <a:spcPct val="100000"/>
              </a:lnSpc>
              <a:spcBef>
                <a:spcPct val="0"/>
              </a:spcBef>
              <a:spcAft>
                <a:spcPts val="800"/>
              </a:spcAft>
              <a:buClr>
                <a:schemeClr val="accent1"/>
              </a:buClr>
              <a:defRPr sz="1900"/>
            </a:lvl2pPr>
            <a:lvl3pPr marL="419090" indent="-110064">
              <a:lnSpc>
                <a:spcPct val="100000"/>
              </a:lnSpc>
              <a:spcBef>
                <a:spcPct val="0"/>
              </a:spcBef>
              <a:spcAft>
                <a:spcPts val="800"/>
              </a:spcAft>
              <a:buClr>
                <a:schemeClr val="accent1"/>
              </a:buClr>
              <a:defRPr sz="1600"/>
            </a:lvl3pPr>
            <a:lvl4pPr marL="539737" indent="-120648">
              <a:lnSpc>
                <a:spcPct val="100000"/>
              </a:lnSpc>
              <a:spcBef>
                <a:spcPct val="0"/>
              </a:spcBef>
              <a:spcAft>
                <a:spcPts val="800"/>
              </a:spcAft>
              <a:buClr>
                <a:schemeClr val="accent1"/>
              </a:buClr>
              <a:defRPr sz="1500"/>
            </a:lvl4pPr>
            <a:lvl5pPr marL="658268" indent="-107948">
              <a:lnSpc>
                <a:spcPct val="100000"/>
              </a:lnSpc>
              <a:spcBef>
                <a:spcPct val="0"/>
              </a:spcBef>
              <a:spcAft>
                <a:spcPts val="8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2">
            <a:extLst>
              <a:ext uri="{FF2B5EF4-FFF2-40B4-BE49-F238E27FC236}">
                <a16:creationId xmlns:a16="http://schemas.microsoft.com/office/drawing/2014/main" id="{6752AC4C-5C97-6749-9FC8-151AAF91E784}"/>
              </a:ext>
            </a:extLst>
          </p:cNvPr>
          <p:cNvSpPr>
            <a:spLocks noGrp="1"/>
          </p:cNvSpPr>
          <p:nvPr>
            <p:ph type="body" sz="quarter" idx="14"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Tree>
    <p:extLst>
      <p:ext uri="{BB962C8B-B14F-4D97-AF65-F5344CB8AC3E}">
        <p14:creationId xmlns:p14="http://schemas.microsoft.com/office/powerpoint/2010/main" val="36029488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498998"/>
            <a:ext cx="5364480" cy="4527549"/>
          </a:xfrm>
        </p:spPr>
        <p:txBody>
          <a:bodyPr/>
          <a:lstStyle>
            <a:lvl1pPr marL="152396" indent="-152396">
              <a:spcBef>
                <a:spcPts val="400"/>
              </a:spcBef>
              <a:spcAft>
                <a:spcPts val="800"/>
              </a:spcAft>
              <a:buClr>
                <a:schemeClr val="accent1"/>
              </a:buClr>
              <a:defRPr sz="1900"/>
            </a:lvl1pPr>
            <a:lvl2pPr marL="289977" indent="-120648">
              <a:spcBef>
                <a:spcPct val="0"/>
              </a:spcBef>
              <a:spcAft>
                <a:spcPts val="800"/>
              </a:spcAft>
              <a:buClr>
                <a:schemeClr val="accent1"/>
              </a:buClr>
              <a:defRPr sz="1900"/>
            </a:lvl2pPr>
            <a:lvl3pPr marL="416974" indent="-118530">
              <a:spcBef>
                <a:spcPct val="0"/>
              </a:spcBef>
              <a:spcAft>
                <a:spcPts val="800"/>
              </a:spcAft>
              <a:buClr>
                <a:schemeClr val="accent1"/>
              </a:buClr>
              <a:defRPr sz="1600"/>
            </a:lvl3pPr>
            <a:lvl4pPr marL="537620" indent="-101597">
              <a:spcBef>
                <a:spcPct val="0"/>
              </a:spcBef>
              <a:spcAft>
                <a:spcPts val="800"/>
              </a:spcAft>
              <a:buClr>
                <a:schemeClr val="accent1"/>
              </a:buClr>
              <a:defRPr sz="1500"/>
            </a:lvl4pPr>
            <a:lvl5pPr marL="675200" indent="-112181">
              <a:spcBef>
                <a:spcPct val="0"/>
              </a:spcBef>
              <a:spcAft>
                <a:spcPts val="8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498998"/>
            <a:ext cx="5364480" cy="4527549"/>
          </a:xfrm>
        </p:spPr>
        <p:txBody>
          <a:bodyPr/>
          <a:lstStyle>
            <a:lvl1pPr marL="152396" indent="-152396">
              <a:spcBef>
                <a:spcPts val="400"/>
              </a:spcBef>
              <a:spcAft>
                <a:spcPts val="800"/>
              </a:spcAft>
              <a:buClr>
                <a:schemeClr val="accent1"/>
              </a:buClr>
              <a:defRPr sz="1900"/>
            </a:lvl1pPr>
            <a:lvl2pPr marL="289977" indent="-120648">
              <a:spcBef>
                <a:spcPct val="0"/>
              </a:spcBef>
              <a:spcAft>
                <a:spcPts val="800"/>
              </a:spcAft>
              <a:buClr>
                <a:schemeClr val="accent1"/>
              </a:buClr>
              <a:defRPr sz="1900"/>
            </a:lvl2pPr>
            <a:lvl3pPr marL="416974" indent="-118530">
              <a:spcBef>
                <a:spcPct val="0"/>
              </a:spcBef>
              <a:spcAft>
                <a:spcPts val="800"/>
              </a:spcAft>
              <a:buClr>
                <a:schemeClr val="accent1"/>
              </a:buClr>
              <a:defRPr sz="1600"/>
            </a:lvl3pPr>
            <a:lvl4pPr marL="537620" indent="-101597">
              <a:spcBef>
                <a:spcPct val="0"/>
              </a:spcBef>
              <a:spcAft>
                <a:spcPts val="800"/>
              </a:spcAft>
              <a:buClr>
                <a:schemeClr val="accent1"/>
              </a:buClr>
              <a:defRPr sz="1500"/>
            </a:lvl4pPr>
            <a:lvl5pPr marL="675200" indent="-112181">
              <a:spcBef>
                <a:spcPct val="0"/>
              </a:spcBef>
              <a:spcAft>
                <a:spcPts val="8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22086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862937"/>
            <a:ext cx="5364480" cy="4105740"/>
          </a:xfrm>
        </p:spPr>
        <p:txBody>
          <a:bodyPr/>
          <a:lstStyle>
            <a:lvl1pPr marL="152396" indent="-152396">
              <a:spcBef>
                <a:spcPts val="400"/>
              </a:spcBef>
              <a:spcAft>
                <a:spcPts val="800"/>
              </a:spcAft>
              <a:buClr>
                <a:schemeClr val="accent1"/>
              </a:buClr>
              <a:defRPr sz="1900"/>
            </a:lvl1pPr>
            <a:lvl2pPr marL="289977" indent="-120648">
              <a:spcBef>
                <a:spcPct val="0"/>
              </a:spcBef>
              <a:spcAft>
                <a:spcPts val="800"/>
              </a:spcAft>
              <a:buClr>
                <a:schemeClr val="accent1"/>
              </a:buClr>
              <a:defRPr sz="1900"/>
            </a:lvl2pPr>
            <a:lvl3pPr marL="416974" indent="-118530">
              <a:spcBef>
                <a:spcPct val="0"/>
              </a:spcBef>
              <a:spcAft>
                <a:spcPts val="800"/>
              </a:spcAft>
              <a:buClr>
                <a:schemeClr val="accent1"/>
              </a:buClr>
              <a:defRPr sz="1600"/>
            </a:lvl3pPr>
            <a:lvl4pPr marL="537620" indent="-101597">
              <a:spcBef>
                <a:spcPct val="0"/>
              </a:spcBef>
              <a:spcAft>
                <a:spcPts val="800"/>
              </a:spcAft>
              <a:buClr>
                <a:schemeClr val="accent1"/>
              </a:buClr>
              <a:defRPr sz="1500"/>
            </a:lvl4pPr>
            <a:lvl5pPr marL="675200" indent="-112181">
              <a:spcBef>
                <a:spcPct val="0"/>
              </a:spcBef>
              <a:spcAft>
                <a:spcPts val="8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862937"/>
            <a:ext cx="5364480" cy="4105740"/>
          </a:xfrm>
        </p:spPr>
        <p:txBody>
          <a:bodyPr/>
          <a:lstStyle>
            <a:lvl1pPr marL="152396" indent="-152396">
              <a:spcBef>
                <a:spcPts val="400"/>
              </a:spcBef>
              <a:spcAft>
                <a:spcPts val="800"/>
              </a:spcAft>
              <a:buClr>
                <a:schemeClr val="accent1"/>
              </a:buClr>
              <a:defRPr sz="1900"/>
            </a:lvl1pPr>
            <a:lvl2pPr marL="289977" indent="-120648">
              <a:spcBef>
                <a:spcPct val="0"/>
              </a:spcBef>
              <a:spcAft>
                <a:spcPts val="800"/>
              </a:spcAft>
              <a:buClr>
                <a:schemeClr val="accent1"/>
              </a:buClr>
              <a:defRPr sz="1900"/>
            </a:lvl2pPr>
            <a:lvl3pPr marL="416974" indent="-118530">
              <a:spcBef>
                <a:spcPct val="0"/>
              </a:spcBef>
              <a:spcAft>
                <a:spcPts val="800"/>
              </a:spcAft>
              <a:buClr>
                <a:schemeClr val="accent1"/>
              </a:buClr>
              <a:defRPr sz="1600"/>
            </a:lvl3pPr>
            <a:lvl4pPr marL="537620" indent="-101597">
              <a:spcBef>
                <a:spcPct val="0"/>
              </a:spcBef>
              <a:spcAft>
                <a:spcPts val="800"/>
              </a:spcAft>
              <a:buClr>
                <a:schemeClr val="accent1"/>
              </a:buClr>
              <a:defRPr sz="1500"/>
            </a:lvl4pPr>
            <a:lvl5pPr marL="675200" indent="-112181">
              <a:spcBef>
                <a:spcPct val="0"/>
              </a:spcBef>
              <a:spcAft>
                <a:spcPts val="8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517233" y="469286"/>
            <a:ext cx="11082528" cy="109447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Tree>
    <p:extLst>
      <p:ext uri="{BB962C8B-B14F-4D97-AF65-F5344CB8AC3E}">
        <p14:creationId xmlns:p14="http://schemas.microsoft.com/office/powerpoint/2010/main" val="1016597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6"/>
            <a:ext cx="11097749" cy="1096841"/>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1178111" y="3975024"/>
            <a:ext cx="4462272" cy="1658837"/>
          </a:xfrm>
        </p:spPr>
        <p:txBody>
          <a:bodyPr/>
          <a:lstStyle>
            <a:lvl1pPr marL="118530" marR="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sz="1600"/>
            </a:lvl1pPr>
            <a:lvl2pPr marL="160863" indent="0">
              <a:buNone/>
              <a:defRPr/>
            </a:lvl2pPr>
          </a:lstStyle>
          <a:p>
            <a:pPr lvl="0"/>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lvl="0"/>
            <a:endParaRPr lang="en-US"/>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1178111"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6698743" y="3975024"/>
            <a:ext cx="4462272" cy="1658837"/>
          </a:xfrm>
        </p:spPr>
        <p:txBody>
          <a:bodyPr/>
          <a:lstStyle>
            <a:lvl1pPr marL="118530" marR="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sz="1600"/>
            </a:lvl1pPr>
            <a:lvl2pPr marL="160863" indent="0">
              <a:buNone/>
              <a:defRPr/>
            </a:lvl2pPr>
          </a:lstStyle>
          <a:p>
            <a:pPr lvl="0"/>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lvl="0"/>
            <a:endParaRPr lang="en-US"/>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6698743"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nvPr>
        </p:nvSpPr>
        <p:spPr>
          <a:xfrm>
            <a:off x="7934692" y="6242305"/>
            <a:ext cx="3277715"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2831606658"/>
      </p:ext>
    </p:extLst>
  </p:cSld>
  <p:clrMapOvr>
    <a:masterClrMapping/>
  </p:clrMapOvr>
  <p:transition/>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04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525085" y="6027722"/>
            <a:ext cx="11098476" cy="830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Primary-Client-Logo">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511012" y="6050870"/>
            <a:ext cx="3009900" cy="270245"/>
          </a:xfrm>
        </p:spPr>
        <p:txBody>
          <a:bodyPr/>
          <a:lstStyle>
            <a:lvl1pPr marL="0" indent="0">
              <a:buNone/>
              <a:defRPr sz="1333" b="0"/>
            </a:lvl1pPr>
            <a:lvl2pPr marL="118530" indent="0">
              <a:buNone/>
              <a:defRPr/>
            </a:lvl2pPr>
          </a:lstStyle>
          <a:p>
            <a:pPr lvl="0"/>
            <a:r>
              <a:rPr lang="en-US"/>
              <a:t>Click to edit</a:t>
            </a:r>
          </a:p>
        </p:txBody>
      </p:sp>
      <p:sp>
        <p:nvSpPr>
          <p:cNvPr id="10" name="Freeform 9">
            <a:extLst>
              <a:ext uri="{FF2B5EF4-FFF2-40B4-BE49-F238E27FC236}">
                <a16:creationId xmlns:a16="http://schemas.microsoft.com/office/drawing/2014/main" id="{8D006772-5954-2E46-B21B-47EE6A910D95}"/>
              </a:ext>
            </a:extLst>
          </p:cNvPr>
          <p:cNvSpPr/>
          <p:nvPr userDrawn="1"/>
        </p:nvSpPr>
        <p:spPr>
          <a:xfrm>
            <a:off x="0" y="2695020"/>
            <a:ext cx="12192000" cy="3002678"/>
          </a:xfrm>
          <a:custGeom>
            <a:avLst/>
            <a:gdLst>
              <a:gd name="connsiteX0" fmla="*/ 75465 w 9155359"/>
              <a:gd name="connsiteY0" fmla="*/ 1228752 h 2254806"/>
              <a:gd name="connsiteX1" fmla="*/ 2401545 w 9155359"/>
              <a:gd name="connsiteY1" fmla="*/ 2000225 h 2254806"/>
              <a:gd name="connsiteX2" fmla="*/ 48611 w 9155359"/>
              <a:gd name="connsiteY2" fmla="*/ 1366682 h 2254806"/>
              <a:gd name="connsiteX3" fmla="*/ 0 w 9155359"/>
              <a:gd name="connsiteY3" fmla="*/ 1368140 h 2254806"/>
              <a:gd name="connsiteX4" fmla="*/ 0 w 9155359"/>
              <a:gd name="connsiteY4" fmla="*/ 1228898 h 2254806"/>
              <a:gd name="connsiteX5" fmla="*/ 0 w 9155359"/>
              <a:gd name="connsiteY5" fmla="*/ 940062 h 2254806"/>
              <a:gd name="connsiteX6" fmla="*/ 184018 w 9155359"/>
              <a:gd name="connsiteY6" fmla="*/ 959482 h 2254806"/>
              <a:gd name="connsiteX7" fmla="*/ 2339206 w 9155359"/>
              <a:gd name="connsiteY7" fmla="*/ 1953264 h 2254806"/>
              <a:gd name="connsiteX8" fmla="*/ 115341 w 9155359"/>
              <a:gd name="connsiteY8" fmla="*/ 1093334 h 2254806"/>
              <a:gd name="connsiteX9" fmla="*/ 0 w 9155359"/>
              <a:gd name="connsiteY9" fmla="*/ 1085497 h 2254806"/>
              <a:gd name="connsiteX10" fmla="*/ 5599046 w 9155359"/>
              <a:gd name="connsiteY10" fmla="*/ 904719 h 2254806"/>
              <a:gd name="connsiteX11" fmla="*/ 6485913 w 9155359"/>
              <a:gd name="connsiteY11" fmla="*/ 1214084 h 2254806"/>
              <a:gd name="connsiteX12" fmla="*/ 6485913 w 9155359"/>
              <a:gd name="connsiteY12" fmla="*/ 1214273 h 2254806"/>
              <a:gd name="connsiteX13" fmla="*/ 5262052 w 9155359"/>
              <a:gd name="connsiteY13" fmla="*/ 1389738 h 2254806"/>
              <a:gd name="connsiteX14" fmla="*/ 3948946 w 9155359"/>
              <a:gd name="connsiteY14" fmla="*/ 2070808 h 2254806"/>
              <a:gd name="connsiteX15" fmla="*/ 3030908 w 9155359"/>
              <a:gd name="connsiteY15" fmla="*/ 2249012 h 2254806"/>
              <a:gd name="connsiteX16" fmla="*/ 2401356 w 9155359"/>
              <a:gd name="connsiteY16" fmla="*/ 2000225 h 2254806"/>
              <a:gd name="connsiteX17" fmla="*/ 3424556 w 9155359"/>
              <a:gd name="connsiteY17" fmla="*/ 1849989 h 2254806"/>
              <a:gd name="connsiteX18" fmla="*/ 4734914 w 9155359"/>
              <a:gd name="connsiteY18" fmla="*/ 1115722 h 2254806"/>
              <a:gd name="connsiteX19" fmla="*/ 5599046 w 9155359"/>
              <a:gd name="connsiteY19" fmla="*/ 904719 h 2254806"/>
              <a:gd name="connsiteX20" fmla="*/ 9155359 w 9155359"/>
              <a:gd name="connsiteY20" fmla="*/ 681109 h 2254806"/>
              <a:gd name="connsiteX21" fmla="*/ 9155359 w 9155359"/>
              <a:gd name="connsiteY21" fmla="*/ 825935 h 2254806"/>
              <a:gd name="connsiteX22" fmla="*/ 9149737 w 9155359"/>
              <a:gd name="connsiteY22" fmla="*/ 860604 h 2254806"/>
              <a:gd name="connsiteX23" fmla="*/ 8219858 w 9155359"/>
              <a:gd name="connsiteY23" fmla="*/ 1354116 h 2254806"/>
              <a:gd name="connsiteX24" fmla="*/ 6835032 w 9155359"/>
              <a:gd name="connsiteY24" fmla="*/ 1469107 h 2254806"/>
              <a:gd name="connsiteX25" fmla="*/ 8199299 w 9155359"/>
              <a:gd name="connsiteY25" fmla="*/ 1236288 h 2254806"/>
              <a:gd name="connsiteX26" fmla="*/ 0 w 9155359"/>
              <a:gd name="connsiteY26" fmla="*/ 642868 h 2254806"/>
              <a:gd name="connsiteX27" fmla="*/ 230952 w 9155359"/>
              <a:gd name="connsiteY27" fmla="*/ 668304 h 2254806"/>
              <a:gd name="connsiteX28" fmla="*/ 2292119 w 9155359"/>
              <a:gd name="connsiteY28" fmla="*/ 1900446 h 2254806"/>
              <a:gd name="connsiteX29" fmla="*/ 206890 w 9155359"/>
              <a:gd name="connsiteY29" fmla="*/ 813882 h 2254806"/>
              <a:gd name="connsiteX30" fmla="*/ 0 w 9155359"/>
              <a:gd name="connsiteY30" fmla="*/ 791487 h 2254806"/>
              <a:gd name="connsiteX31" fmla="*/ 9155359 w 9155359"/>
              <a:gd name="connsiteY31" fmla="*/ 337384 h 2254806"/>
              <a:gd name="connsiteX32" fmla="*/ 9155359 w 9155359"/>
              <a:gd name="connsiteY32" fmla="*/ 508809 h 2254806"/>
              <a:gd name="connsiteX33" fmla="*/ 7983195 w 9155359"/>
              <a:gd name="connsiteY33" fmla="*/ 1238557 h 2254806"/>
              <a:gd name="connsiteX34" fmla="*/ 6686100 w 9155359"/>
              <a:gd name="connsiteY34" fmla="*/ 1350808 h 2254806"/>
              <a:gd name="connsiteX35" fmla="*/ 7924457 w 9155359"/>
              <a:gd name="connsiteY35" fmla="*/ 1139061 h 2254806"/>
              <a:gd name="connsiteX36" fmla="*/ 9133957 w 9155359"/>
              <a:gd name="connsiteY36" fmla="*/ 351217 h 2254806"/>
              <a:gd name="connsiteX37" fmla="*/ 9155359 w 9155359"/>
              <a:gd name="connsiteY37" fmla="*/ 0 h 2254806"/>
              <a:gd name="connsiteX38" fmla="*/ 9155359 w 9155359"/>
              <a:gd name="connsiteY38" fmla="*/ 170058 h 2254806"/>
              <a:gd name="connsiteX39" fmla="*/ 9141500 w 9155359"/>
              <a:gd name="connsiteY39" fmla="*/ 179667 h 2254806"/>
              <a:gd name="connsiteX40" fmla="*/ 7681351 w 9155359"/>
              <a:gd name="connsiteY40" fmla="*/ 1168541 h 2254806"/>
              <a:gd name="connsiteX41" fmla="*/ 6485913 w 9155359"/>
              <a:gd name="connsiteY41" fmla="*/ 1214084 h 2254806"/>
              <a:gd name="connsiteX42" fmla="*/ 7643740 w 9155359"/>
              <a:gd name="connsiteY42" fmla="*/ 1057139 h 2254806"/>
              <a:gd name="connsiteX43" fmla="*/ 8830271 w 9155359"/>
              <a:gd name="connsiteY43" fmla="*/ 227534 h 22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55359" h="2254806">
                <a:moveTo>
                  <a:pt x="75465" y="1228752"/>
                </a:moveTo>
                <a:cubicBezTo>
                  <a:pt x="976487" y="1264591"/>
                  <a:pt x="1657416" y="1843345"/>
                  <a:pt x="2401545" y="2000225"/>
                </a:cubicBezTo>
                <a:cubicBezTo>
                  <a:pt x="1604124" y="1924487"/>
                  <a:pt x="931939" y="1377046"/>
                  <a:pt x="48611" y="1366682"/>
                </a:cubicBezTo>
                <a:lnTo>
                  <a:pt x="0" y="1368140"/>
                </a:lnTo>
                <a:lnTo>
                  <a:pt x="0" y="1228898"/>
                </a:lnTo>
                <a:close/>
                <a:moveTo>
                  <a:pt x="0" y="940062"/>
                </a:moveTo>
                <a:lnTo>
                  <a:pt x="184018" y="959482"/>
                </a:lnTo>
                <a:cubicBezTo>
                  <a:pt x="1352510" y="1119149"/>
                  <a:pt x="1773248" y="1724721"/>
                  <a:pt x="2339206" y="1953264"/>
                </a:cubicBezTo>
                <a:cubicBezTo>
                  <a:pt x="1805401" y="1820568"/>
                  <a:pt x="1092319" y="1197068"/>
                  <a:pt x="115341" y="1093334"/>
                </a:cubicBezTo>
                <a:lnTo>
                  <a:pt x="0" y="1085497"/>
                </a:lnTo>
                <a:close/>
                <a:moveTo>
                  <a:pt x="5599046" y="904719"/>
                </a:moveTo>
                <a:cubicBezTo>
                  <a:pt x="5920596" y="903360"/>
                  <a:pt x="6245935" y="988730"/>
                  <a:pt x="6485913" y="1214084"/>
                </a:cubicBezTo>
                <a:lnTo>
                  <a:pt x="6485913" y="1214273"/>
                </a:lnTo>
                <a:cubicBezTo>
                  <a:pt x="6202638" y="1101927"/>
                  <a:pt x="5676165" y="1130179"/>
                  <a:pt x="5262052" y="1389738"/>
                </a:cubicBezTo>
                <a:lnTo>
                  <a:pt x="3948946" y="2070808"/>
                </a:lnTo>
                <a:cubicBezTo>
                  <a:pt x="3630711" y="2220098"/>
                  <a:pt x="3318635" y="2273768"/>
                  <a:pt x="3030908" y="2249012"/>
                </a:cubicBezTo>
                <a:cubicBezTo>
                  <a:pt x="2789792" y="2228319"/>
                  <a:pt x="2592068" y="2137233"/>
                  <a:pt x="2401356" y="2000225"/>
                </a:cubicBezTo>
                <a:cubicBezTo>
                  <a:pt x="2886334" y="2054272"/>
                  <a:pt x="3114374" y="1993988"/>
                  <a:pt x="3424556" y="1849989"/>
                </a:cubicBezTo>
                <a:lnTo>
                  <a:pt x="4734914" y="1115722"/>
                </a:lnTo>
                <a:cubicBezTo>
                  <a:pt x="4959734" y="994163"/>
                  <a:pt x="5277495" y="906077"/>
                  <a:pt x="5599046" y="904719"/>
                </a:cubicBezTo>
                <a:close/>
                <a:moveTo>
                  <a:pt x="9155359" y="681109"/>
                </a:moveTo>
                <a:lnTo>
                  <a:pt x="9155359" y="825935"/>
                </a:lnTo>
                <a:lnTo>
                  <a:pt x="9149737" y="860604"/>
                </a:lnTo>
                <a:lnTo>
                  <a:pt x="8219858" y="1354116"/>
                </a:lnTo>
                <a:cubicBezTo>
                  <a:pt x="7594000" y="1653170"/>
                  <a:pt x="7239102" y="1699848"/>
                  <a:pt x="6835032" y="1469107"/>
                </a:cubicBezTo>
                <a:cubicBezTo>
                  <a:pt x="7306273" y="1640037"/>
                  <a:pt x="7708921" y="1496699"/>
                  <a:pt x="8199299" y="1236288"/>
                </a:cubicBezTo>
                <a:close/>
                <a:moveTo>
                  <a:pt x="0" y="642868"/>
                </a:moveTo>
                <a:lnTo>
                  <a:pt x="230952" y="668304"/>
                </a:lnTo>
                <a:cubicBezTo>
                  <a:pt x="1395259" y="838661"/>
                  <a:pt x="1782030" y="1534068"/>
                  <a:pt x="2292119" y="1900446"/>
                </a:cubicBezTo>
                <a:cubicBezTo>
                  <a:pt x="1732557" y="1631332"/>
                  <a:pt x="1367925" y="979209"/>
                  <a:pt x="206890" y="813882"/>
                </a:cubicBezTo>
                <a:lnTo>
                  <a:pt x="0" y="791487"/>
                </a:lnTo>
                <a:close/>
                <a:moveTo>
                  <a:pt x="9155359" y="337384"/>
                </a:moveTo>
                <a:lnTo>
                  <a:pt x="9155359" y="508809"/>
                </a:lnTo>
                <a:lnTo>
                  <a:pt x="7983195" y="1238557"/>
                </a:lnTo>
                <a:cubicBezTo>
                  <a:pt x="7595611" y="1471658"/>
                  <a:pt x="7113571" y="1598556"/>
                  <a:pt x="6686100" y="1350808"/>
                </a:cubicBezTo>
                <a:cubicBezTo>
                  <a:pt x="7023567" y="1458336"/>
                  <a:pt x="7467901" y="1455880"/>
                  <a:pt x="7924457" y="1139061"/>
                </a:cubicBezTo>
                <a:cubicBezTo>
                  <a:pt x="8036457" y="1061215"/>
                  <a:pt x="8837502" y="542863"/>
                  <a:pt x="9133957" y="351217"/>
                </a:cubicBezTo>
                <a:close/>
                <a:moveTo>
                  <a:pt x="9155359" y="0"/>
                </a:moveTo>
                <a:lnTo>
                  <a:pt x="9155359" y="170058"/>
                </a:lnTo>
                <a:lnTo>
                  <a:pt x="9141500" y="179667"/>
                </a:lnTo>
                <a:cubicBezTo>
                  <a:pt x="8781210" y="429322"/>
                  <a:pt x="7808517" y="1101366"/>
                  <a:pt x="7681351" y="1168541"/>
                </a:cubicBezTo>
                <a:cubicBezTo>
                  <a:pt x="7524840" y="1251218"/>
                  <a:pt x="7059473" y="1527690"/>
                  <a:pt x="6485913" y="1214084"/>
                </a:cubicBezTo>
                <a:cubicBezTo>
                  <a:pt x="6878708" y="1376793"/>
                  <a:pt x="7309779" y="1286840"/>
                  <a:pt x="7643740" y="1057139"/>
                </a:cubicBezTo>
                <a:lnTo>
                  <a:pt x="8830271" y="227534"/>
                </a:lnTo>
                <a:close/>
              </a:path>
            </a:pathLst>
          </a:custGeom>
          <a:solidFill>
            <a:srgbClr val="002677"/>
          </a:solidFill>
          <a:ln w="9181" cap="flat">
            <a:noFill/>
            <a:prstDash val="solid"/>
            <a:miter/>
          </a:ln>
        </p:spPr>
        <p:txBody>
          <a:bodyPr wrap="square" rtlCol="0" anchor="ctr">
            <a:noAutofit/>
          </a:bodyPr>
          <a:lstStyle/>
          <a:p>
            <a:r>
              <a:rPr lang="en-US"/>
              <a:t>  </a:t>
            </a:r>
          </a:p>
        </p:txBody>
      </p:sp>
      <p:grpSp>
        <p:nvGrpSpPr>
          <p:cNvPr id="15" name="Primary-Client-Logo">
            <a:extLst>
              <a:ext uri="{FF2B5EF4-FFF2-40B4-BE49-F238E27FC236}">
                <a16:creationId xmlns:a16="http://schemas.microsoft.com/office/drawing/2014/main" id="{0FF7D078-B749-AD4F-AC7D-8115AEAE24E4}"/>
              </a:ext>
            </a:extLst>
          </p:cNvPr>
          <p:cNvGrpSpPr/>
          <p:nvPr userDrawn="1"/>
        </p:nvGrpSpPr>
        <p:grpSpPr>
          <a:xfrm>
            <a:off x="10080123" y="5709272"/>
            <a:ext cx="1569763" cy="536448"/>
            <a:chOff x="10080123" y="5709272"/>
            <a:chExt cx="1569763" cy="536448"/>
          </a:xfrm>
        </p:grpSpPr>
        <p:pic>
          <p:nvPicPr>
            <p:cNvPr id="12" name="Primary-Client-Logo">
              <a:extLst>
                <a:ext uri="{FF2B5EF4-FFF2-40B4-BE49-F238E27FC236}">
                  <a16:creationId xmlns:a16="http://schemas.microsoft.com/office/drawing/2014/main" id="{3022CD93-97AE-154D-91DB-197F5CD78E1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14" name="Snip Diagonal Corner Rectangle 13">
              <a:extLst>
                <a:ext uri="{FF2B5EF4-FFF2-40B4-BE49-F238E27FC236}">
                  <a16:creationId xmlns:a16="http://schemas.microsoft.com/office/drawing/2014/main" id="{EF964E6D-1968-2247-A6EA-25B3FDACFCEA}"/>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519417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5"/>
            <a:ext cx="11097749" cy="105638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503347" y="2999232"/>
            <a:ext cx="11230899" cy="2680157"/>
          </a:xfrm>
          <a:noFill/>
        </p:spPr>
        <p:txBody>
          <a:bodyPr lIns="228600" tIns="54864" rIns="228600" bIns="0" anchor="ctr"/>
          <a:lstStyle>
            <a:lvl1pPr marL="0" indent="0" algn="ctr">
              <a:buNone/>
              <a:defRPr>
                <a:solidFill>
                  <a:schemeClr val="accent1"/>
                </a:solidFill>
              </a:defRPr>
            </a:lvl1pPr>
          </a:lstStyle>
          <a:p>
            <a:endParaRPr lang="en-US"/>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nvPr>
        </p:nvSpPr>
        <p:spPr>
          <a:xfrm>
            <a:off x="7930558"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3503568283"/>
      </p:ext>
    </p:extLst>
  </p:cSld>
  <p:clrMapOvr>
    <a:masterClrMapping/>
  </p:clrMapOvr>
  <p:transition/>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609600" y="1658112"/>
            <a:ext cx="10972800" cy="4035552"/>
          </a:xfrm>
        </p:spPr>
        <p:txBody>
          <a:bodyPr anchor="ctr"/>
          <a:lstStyle>
            <a:lvl1pPr marL="0" indent="0" algn="ctr">
              <a:buNone/>
              <a:defRPr sz="1200">
                <a:solidFill>
                  <a:schemeClr val="accent1"/>
                </a:solidFill>
              </a:defRPr>
            </a:lvl1pPr>
          </a:lstStyle>
          <a:p>
            <a:endParaRPr lang="en-US"/>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7930558" y="6241565"/>
            <a:ext cx="328496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3692912524"/>
      </p:ext>
    </p:extLst>
  </p:cSld>
  <p:clrMapOvr>
    <a:masterClrMapping/>
  </p:clrMapOvr>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3" y="469286"/>
            <a:ext cx="5364480" cy="1096841"/>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828800"/>
            <a:ext cx="5364480" cy="3864696"/>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10064">
              <a:lnSpc>
                <a:spcPct val="100000"/>
              </a:lnSpc>
              <a:spcBef>
                <a:spcPct val="0"/>
              </a:spcBef>
              <a:spcAft>
                <a:spcPts val="800"/>
              </a:spcAft>
              <a:buClr>
                <a:schemeClr val="accent1"/>
              </a:buClr>
              <a:buFont typeface="System Font Regular"/>
              <a:buChar char="-"/>
              <a:defRPr sz="1900">
                <a:solidFill>
                  <a:schemeClr val="accent1"/>
                </a:solidFill>
              </a:defRPr>
            </a:lvl2pPr>
            <a:lvl3pPr marL="408507" indent="-118530">
              <a:lnSpc>
                <a:spcPct val="100000"/>
              </a:lnSpc>
              <a:spcBef>
                <a:spcPct val="0"/>
              </a:spcBef>
              <a:spcAft>
                <a:spcPts val="800"/>
              </a:spcAft>
              <a:buClr>
                <a:schemeClr val="accent1"/>
              </a:buClr>
              <a:defRPr sz="1600">
                <a:solidFill>
                  <a:schemeClr val="accent1"/>
                </a:solidFill>
              </a:defRPr>
            </a:lvl3pPr>
            <a:lvl4pPr marL="527037" indent="-107948">
              <a:lnSpc>
                <a:spcPct val="100000"/>
              </a:lnSpc>
              <a:spcBef>
                <a:spcPct val="0"/>
              </a:spcBef>
              <a:spcAft>
                <a:spcPts val="800"/>
              </a:spcAft>
              <a:buClr>
                <a:schemeClr val="accent1"/>
              </a:buClr>
              <a:buFont typeface="System Font Regular"/>
              <a:buChar char="-"/>
              <a:defRPr sz="1500">
                <a:solidFill>
                  <a:schemeClr val="accent1"/>
                </a:solidFill>
              </a:defRPr>
            </a:lvl4pPr>
            <a:lvl5pPr marL="666734" indent="-118530">
              <a:lnSpc>
                <a:spcPct val="100000"/>
              </a:lnSpc>
              <a:spcBef>
                <a:spcPct val="0"/>
              </a:spcBef>
              <a:spcAft>
                <a:spcPts val="800"/>
              </a:spcAft>
              <a:buClr>
                <a:schemeClr val="accent1"/>
              </a:buCl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
            <a:ext cx="5979381" cy="6857999"/>
          </a:xfrm>
          <a:solidFill>
            <a:schemeClr val="tx2"/>
          </a:solidFill>
        </p:spPr>
        <p:txBody>
          <a:bodyPr anchor="ctr"/>
          <a:lstStyle>
            <a:lvl1pPr marL="0" indent="0" algn="ctr">
              <a:buNone/>
              <a:defRPr sz="1600"/>
            </a:lvl1pPr>
          </a:lstStyle>
          <a:p>
            <a:endParaRPr lang="en-US"/>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solidFill>
                  <a:schemeClr val="bg2"/>
                </a:solidFill>
              </a:defRPr>
            </a:lvl1pPr>
          </a:lstStyle>
          <a:p>
            <a:fld id="{66DE20E4-D496-034F-914D-F7F15B93E95B}" type="slidenum">
              <a:rPr lang="en-US" smtClean="0"/>
              <a:t>‹#›</a:t>
            </a:fld>
            <a:endParaRPr lang="en-US"/>
          </a:p>
        </p:txBody>
      </p:sp>
    </p:spTree>
    <p:extLst>
      <p:ext uri="{BB962C8B-B14F-4D97-AF65-F5344CB8AC3E}">
        <p14:creationId xmlns:p14="http://schemas.microsoft.com/office/powerpoint/2010/main" val="1858942144"/>
      </p:ext>
    </p:extLst>
  </p:cSld>
  <p:clrMapOvr>
    <a:masterClrMapping/>
  </p:clrMapOvr>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462618"/>
            <a:ext cx="5369781" cy="4596329"/>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22764">
              <a:lnSpc>
                <a:spcPct val="100000"/>
              </a:lnSpc>
              <a:spcBef>
                <a:spcPct val="0"/>
              </a:spcBef>
              <a:spcAft>
                <a:spcPts val="800"/>
              </a:spcAft>
              <a:buClr>
                <a:schemeClr val="accent1"/>
              </a:buClr>
              <a:buFont typeface="System Font Regular"/>
              <a:buChar char="-"/>
              <a:defRPr sz="1900">
                <a:solidFill>
                  <a:schemeClr val="accent1"/>
                </a:solidFill>
              </a:defRPr>
            </a:lvl2pPr>
            <a:lvl3pPr marL="387341" indent="-107948">
              <a:lnSpc>
                <a:spcPct val="100000"/>
              </a:lnSpc>
              <a:spcBef>
                <a:spcPct val="0"/>
              </a:spcBef>
              <a:spcAft>
                <a:spcPts val="800"/>
              </a:spcAft>
              <a:buClr>
                <a:schemeClr val="accent1"/>
              </a:buClr>
              <a:defRPr sz="1600">
                <a:solidFill>
                  <a:schemeClr val="accent1"/>
                </a:solidFill>
              </a:defRPr>
            </a:lvl3pPr>
            <a:lvl4pPr marL="505871" indent="-118530">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97364">
              <a:lnSpc>
                <a:spcPct val="100000"/>
              </a:lnSpc>
              <a:spcBef>
                <a:spcPct val="0"/>
              </a:spcBef>
              <a:spcAft>
                <a:spcPts val="800"/>
              </a:spcAft>
              <a:buClr>
                <a:schemeClr val="accent1"/>
              </a:buCl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272073118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827743"/>
            <a:ext cx="5369781" cy="4231204"/>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22764">
              <a:lnSpc>
                <a:spcPct val="100000"/>
              </a:lnSpc>
              <a:spcBef>
                <a:spcPct val="0"/>
              </a:spcBef>
              <a:spcAft>
                <a:spcPts val="800"/>
              </a:spcAft>
              <a:buClr>
                <a:schemeClr val="accent1"/>
              </a:buClr>
              <a:buFont typeface="System Font Regular"/>
              <a:buChar char="-"/>
              <a:defRPr sz="1900">
                <a:solidFill>
                  <a:schemeClr val="accent1"/>
                </a:solidFill>
              </a:defRPr>
            </a:lvl2pPr>
            <a:lvl3pPr marL="387341" indent="-107948">
              <a:lnSpc>
                <a:spcPct val="100000"/>
              </a:lnSpc>
              <a:spcBef>
                <a:spcPct val="0"/>
              </a:spcBef>
              <a:spcAft>
                <a:spcPts val="800"/>
              </a:spcAft>
              <a:buClr>
                <a:schemeClr val="accent1"/>
              </a:buClr>
              <a:defRPr sz="1600">
                <a:solidFill>
                  <a:schemeClr val="accent1"/>
                </a:solidFill>
              </a:defRPr>
            </a:lvl3pPr>
            <a:lvl4pPr marL="505871" indent="-118530">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97364">
              <a:lnSpc>
                <a:spcPct val="100000"/>
              </a:lnSpc>
              <a:spcBef>
                <a:spcPct val="0"/>
              </a:spcBef>
              <a:spcAft>
                <a:spcPts val="800"/>
              </a:spcAft>
              <a:buClr>
                <a:schemeClr val="accent1"/>
              </a:buClr>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228661532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577425"/>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462618"/>
            <a:ext cx="5364480" cy="4225577"/>
          </a:xfrm>
        </p:spPr>
        <p:txBody>
          <a:bodyPr/>
          <a:lstStyle>
            <a:lvl1pPr marL="122764" indent="-122764">
              <a:lnSpc>
                <a:spcPct val="100000"/>
              </a:lnSpc>
              <a:spcBef>
                <a:spcPts val="400"/>
              </a:spcBef>
              <a:spcAft>
                <a:spcPts val="800"/>
              </a:spcAft>
              <a:buClr>
                <a:schemeClr val="accent1"/>
              </a:buClr>
              <a:defRPr sz="1900">
                <a:solidFill>
                  <a:schemeClr val="accent1"/>
                </a:solidFill>
                <a:latin typeface="+mn-lt"/>
              </a:defRPr>
            </a:lvl1pPr>
            <a:lvl2pPr marL="268811" indent="-129114">
              <a:lnSpc>
                <a:spcPct val="100000"/>
              </a:lnSpc>
              <a:spcBef>
                <a:spcPct val="0"/>
              </a:spcBef>
              <a:spcAft>
                <a:spcPts val="800"/>
              </a:spcAft>
              <a:buClr>
                <a:schemeClr val="accent1"/>
              </a:buClr>
              <a:buFont typeface="System Font Regular"/>
              <a:buChar char="-"/>
              <a:defRPr sz="1900">
                <a:solidFill>
                  <a:schemeClr val="accent1"/>
                </a:solidFill>
                <a:latin typeface="+mn-lt"/>
              </a:defRPr>
            </a:lvl2pPr>
            <a:lvl3pPr marL="397923" indent="-118530">
              <a:lnSpc>
                <a:spcPct val="100000"/>
              </a:lnSpc>
              <a:spcBef>
                <a:spcPct val="0"/>
              </a:spcBef>
              <a:spcAft>
                <a:spcPts val="800"/>
              </a:spcAft>
              <a:buClr>
                <a:schemeClr val="accent1"/>
              </a:buClr>
              <a:defRPr sz="1600">
                <a:solidFill>
                  <a:schemeClr val="accent1"/>
                </a:solidFill>
                <a:latin typeface="+mn-lt"/>
              </a:defRPr>
            </a:lvl3pPr>
            <a:lvl4pPr marL="527037" indent="-129114">
              <a:lnSpc>
                <a:spcPct val="100000"/>
              </a:lnSpc>
              <a:spcBef>
                <a:spcPct val="0"/>
              </a:spcBef>
              <a:spcAft>
                <a:spcPts val="800"/>
              </a:spcAft>
              <a:buClr>
                <a:schemeClr val="accent1"/>
              </a:buClr>
              <a:buFont typeface="System Font Regular"/>
              <a:buChar char="-"/>
              <a:defRPr sz="1500">
                <a:solidFill>
                  <a:schemeClr val="accent1"/>
                </a:solidFill>
                <a:latin typeface="+mn-lt"/>
              </a:defRPr>
            </a:lvl4pPr>
            <a:lvl5pPr marL="666734" indent="-129114">
              <a:lnSpc>
                <a:spcPct val="100000"/>
              </a:lnSpc>
              <a:spcBef>
                <a:spcPct val="0"/>
              </a:spcBef>
              <a:spcAft>
                <a:spcPts val="800"/>
              </a:spcAft>
              <a:buClr>
                <a:schemeClr val="accent1"/>
              </a:buClr>
              <a:defRPr sz="140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1746568"/>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61667823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959612"/>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2128754"/>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nvPr>
        </p:nvSpPr>
        <p:spPr>
          <a:xfrm>
            <a:off x="499872" y="1828800"/>
            <a:ext cx="5364480" cy="3865021"/>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22764">
              <a:lnSpc>
                <a:spcPct val="100000"/>
              </a:lnSpc>
              <a:spcBef>
                <a:spcPct val="0"/>
              </a:spcBef>
              <a:spcAft>
                <a:spcPts val="800"/>
              </a:spcAft>
              <a:buClr>
                <a:schemeClr val="accent1"/>
              </a:buClr>
              <a:buFont typeface="System Font Regular"/>
              <a:buChar char="-"/>
              <a:defRPr sz="1900">
                <a:solidFill>
                  <a:schemeClr val="accent1"/>
                </a:solidFill>
              </a:defRPr>
            </a:lvl2pPr>
            <a:lvl3pPr marL="387341" indent="-107948">
              <a:lnSpc>
                <a:spcPct val="100000"/>
              </a:lnSpc>
              <a:spcBef>
                <a:spcPct val="0"/>
              </a:spcBef>
              <a:spcAft>
                <a:spcPts val="800"/>
              </a:spcAft>
              <a:buClr>
                <a:schemeClr val="accent1"/>
              </a:buClr>
              <a:defRPr sz="1600">
                <a:solidFill>
                  <a:schemeClr val="accent1"/>
                </a:solidFill>
              </a:defRPr>
            </a:lvl3pPr>
            <a:lvl4pPr marL="505871" indent="-118530">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97364">
              <a:lnSpc>
                <a:spcPct val="100000"/>
              </a:lnSpc>
              <a:spcBef>
                <a:spcPct val="0"/>
              </a:spcBef>
              <a:spcAft>
                <a:spcPts val="800"/>
              </a:spcAft>
              <a:buClr>
                <a:schemeClr val="accent1"/>
              </a:buClr>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882154412"/>
      </p:ext>
    </p:extLst>
  </p:cSld>
  <p:clrMapOvr>
    <a:masterClrMapping/>
  </p:clrMapOvr>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426464"/>
            <a:ext cx="5181600" cy="4291584"/>
          </a:xfrm>
        </p:spPr>
        <p:txBody>
          <a:bodyPr anchor="ctr"/>
          <a:lstStyle>
            <a:lvl1pPr marL="0" indent="0" algn="ctr">
              <a:buNone/>
              <a:defRPr sz="1200">
                <a:solidFill>
                  <a:schemeClr val="accent1"/>
                </a:solidFill>
              </a:defRPr>
            </a:lvl1pPr>
          </a:lstStyle>
          <a:p>
            <a:endParaRPr lang="en-US"/>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22764">
              <a:lnSpc>
                <a:spcPct val="100000"/>
              </a:lnSpc>
              <a:spcBef>
                <a:spcPct val="0"/>
              </a:spcBef>
              <a:spcAft>
                <a:spcPts val="800"/>
              </a:spcAft>
              <a:buClr>
                <a:schemeClr val="accent1"/>
              </a:buClr>
              <a:buFont typeface="System Font Regular"/>
              <a:buChar char="-"/>
              <a:defRPr sz="1900">
                <a:solidFill>
                  <a:schemeClr val="accent1"/>
                </a:solidFill>
              </a:defRPr>
            </a:lvl2pPr>
            <a:lvl3pPr marL="387341" indent="-107948">
              <a:lnSpc>
                <a:spcPct val="100000"/>
              </a:lnSpc>
              <a:spcBef>
                <a:spcPct val="0"/>
              </a:spcBef>
              <a:spcAft>
                <a:spcPts val="800"/>
              </a:spcAft>
              <a:buClr>
                <a:schemeClr val="accent1"/>
              </a:buClr>
              <a:defRPr sz="1600">
                <a:solidFill>
                  <a:schemeClr val="accent1"/>
                </a:solidFill>
              </a:defRPr>
            </a:lvl3pPr>
            <a:lvl4pPr marL="505871" indent="-118530">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97364">
              <a:lnSpc>
                <a:spcPct val="100000"/>
              </a:lnSpc>
              <a:spcBef>
                <a:spcPct val="0"/>
              </a:spcBef>
              <a:spcAft>
                <a:spcPts val="800"/>
              </a:spcAft>
              <a:buClr>
                <a:schemeClr val="accent1"/>
              </a:buCl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317563424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792224"/>
            <a:ext cx="5181600" cy="3901440"/>
          </a:xfrm>
        </p:spPr>
        <p:txBody>
          <a:bodyPr anchor="ctr"/>
          <a:lstStyle>
            <a:lvl1pPr marL="0" indent="0" algn="ctr">
              <a:buNone/>
              <a:defRPr sz="1200">
                <a:solidFill>
                  <a:schemeClr val="accent1"/>
                </a:solidFill>
              </a:defRPr>
            </a:lvl1pPr>
          </a:lstStyle>
          <a:p>
            <a:endParaRPr lang="en-US"/>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22764">
              <a:lnSpc>
                <a:spcPct val="100000"/>
              </a:lnSpc>
              <a:spcBef>
                <a:spcPct val="0"/>
              </a:spcBef>
              <a:spcAft>
                <a:spcPts val="800"/>
              </a:spcAft>
              <a:buClr>
                <a:schemeClr val="accent1"/>
              </a:buClr>
              <a:buFont typeface="System Font Regular"/>
              <a:buChar char="-"/>
              <a:defRPr sz="1900">
                <a:solidFill>
                  <a:schemeClr val="accent1"/>
                </a:solidFill>
              </a:defRPr>
            </a:lvl2pPr>
            <a:lvl3pPr marL="387341" indent="-107948">
              <a:lnSpc>
                <a:spcPct val="100000"/>
              </a:lnSpc>
              <a:spcBef>
                <a:spcPct val="0"/>
              </a:spcBef>
              <a:spcAft>
                <a:spcPts val="800"/>
              </a:spcAft>
              <a:buClr>
                <a:schemeClr val="accent1"/>
              </a:buClr>
              <a:defRPr sz="1600">
                <a:solidFill>
                  <a:schemeClr val="accent1"/>
                </a:solidFill>
              </a:defRPr>
            </a:lvl3pPr>
            <a:lvl4pPr marL="505871" indent="-118530">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97364">
              <a:lnSpc>
                <a:spcPct val="100000"/>
              </a:lnSpc>
              <a:spcBef>
                <a:spcPct val="0"/>
              </a:spcBef>
              <a:spcAft>
                <a:spcPts val="800"/>
              </a:spcAft>
              <a:buClr>
                <a:schemeClr val="accent1"/>
              </a:buClr>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69757930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3" y="1463041"/>
            <a:ext cx="4702895" cy="4225577"/>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58227" indent="-112181">
              <a:lnSpc>
                <a:spcPct val="100000"/>
              </a:lnSpc>
              <a:spcBef>
                <a:spcPct val="0"/>
              </a:spcBef>
              <a:spcAft>
                <a:spcPts val="800"/>
              </a:spcAft>
              <a:buClr>
                <a:schemeClr val="accent1"/>
              </a:buClr>
              <a:buFont typeface="System Font Regular"/>
              <a:buChar char="-"/>
              <a:defRPr sz="1900">
                <a:solidFill>
                  <a:schemeClr val="accent1"/>
                </a:solidFill>
              </a:defRPr>
            </a:lvl2pPr>
            <a:lvl3pPr marL="376757" indent="-107948">
              <a:lnSpc>
                <a:spcPct val="100000"/>
              </a:lnSpc>
              <a:spcBef>
                <a:spcPct val="0"/>
              </a:spcBef>
              <a:spcAft>
                <a:spcPts val="800"/>
              </a:spcAft>
              <a:buClr>
                <a:schemeClr val="accent1"/>
              </a:buClr>
              <a:defRPr sz="1600">
                <a:solidFill>
                  <a:schemeClr val="accent1"/>
                </a:solidFill>
              </a:defRPr>
            </a:lvl3pPr>
            <a:lvl4pPr marL="484705" indent="-107948">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118530">
              <a:lnSpc>
                <a:spcPct val="100000"/>
              </a:lnSpc>
              <a:spcBef>
                <a:spcPct val="0"/>
              </a:spcBef>
              <a:spcAft>
                <a:spcPts val="800"/>
              </a:spcAft>
              <a:buClr>
                <a:schemeClr val="accent1"/>
              </a:buCl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93267" y="1461449"/>
            <a:ext cx="6278880" cy="4218432"/>
          </a:xfrm>
        </p:spPr>
        <p:txBody>
          <a:bodyPr anchor="ctr"/>
          <a:lstStyle>
            <a:lvl1pPr marL="0" indent="0" algn="ctr">
              <a:buNone/>
              <a:defRPr sz="1200">
                <a:solidFill>
                  <a:schemeClr val="accent1"/>
                </a:solidFill>
              </a:defRPr>
            </a:lvl1pPr>
          </a:lstStyle>
          <a:p>
            <a:endParaRPr lang="en-US"/>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199906396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02 – light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5523"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012" cy="1128173"/>
          </a:xfrm>
        </p:spPr>
        <p:txBody>
          <a:bodyPr rIns="0" anchor="ctr" anchorCtr="0">
            <a:noAutofit/>
          </a:bodyPr>
          <a:lstStyle>
            <a:lvl1pPr algn="l">
              <a:defRPr sz="4267" spc="0" baseline="0">
                <a:solidFill>
                  <a:schemeClr val="bg1"/>
                </a:solidFill>
              </a:defRPr>
            </a:lvl1pPr>
          </a:lstStyle>
          <a:p>
            <a:r>
              <a:rPr lang="en-US"/>
              <a:t>[Single Line Slide Title]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hasCustomPrompt="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[Slide Subtitle]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5976107"/>
            <a:ext cx="11150139" cy="699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8" name="Primary-Client-Logo">
            <a:extLst>
              <a:ext uri="{FF2B5EF4-FFF2-40B4-BE49-F238E27FC236}">
                <a16:creationId xmlns:a16="http://schemas.microsoft.com/office/drawing/2014/main" id="{E47B90AB-9782-4E48-99F1-ECDA93043FF0}"/>
              </a:ext>
            </a:extLst>
          </p:cNvPr>
          <p:cNvGrpSpPr/>
          <p:nvPr userDrawn="1"/>
        </p:nvGrpSpPr>
        <p:grpSpPr>
          <a:xfrm>
            <a:off x="10080123" y="5709272"/>
            <a:ext cx="1569763" cy="536448"/>
            <a:chOff x="10080123" y="5709272"/>
            <a:chExt cx="1569763" cy="536448"/>
          </a:xfrm>
        </p:grpSpPr>
        <p:pic>
          <p:nvPicPr>
            <p:cNvPr id="19" name="Primary-Client-Logo">
              <a:extLst>
                <a:ext uri="{FF2B5EF4-FFF2-40B4-BE49-F238E27FC236}">
                  <a16:creationId xmlns:a16="http://schemas.microsoft.com/office/drawing/2014/main" id="{ACC187E0-9CF1-6347-A0A7-BB604A66D30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20" name="Snip Diagonal Corner Rectangle 19">
              <a:extLst>
                <a:ext uri="{FF2B5EF4-FFF2-40B4-BE49-F238E27FC236}">
                  <a16:creationId xmlns:a16="http://schemas.microsoft.com/office/drawing/2014/main" id="{E003CED6-39B3-394B-A90B-3C4DE05A9BFC}"/>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562107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88864" y="1828801"/>
            <a:ext cx="6278880" cy="3864864"/>
          </a:xfrm>
        </p:spPr>
        <p:txBody>
          <a:bodyPr anchor="ctr"/>
          <a:lstStyle>
            <a:lvl1pPr marL="0" indent="0" algn="ctr">
              <a:buNone/>
              <a:defRPr sz="1200">
                <a:solidFill>
                  <a:schemeClr val="accent1"/>
                </a:solidFill>
              </a:defRPr>
            </a:lvl1pPr>
          </a:lstStyle>
          <a:p>
            <a:endParaRPr lang="en-US"/>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nvPr>
        </p:nvSpPr>
        <p:spPr>
          <a:xfrm>
            <a:off x="499873" y="1828802"/>
            <a:ext cx="4702895" cy="3865021"/>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22764">
              <a:lnSpc>
                <a:spcPct val="100000"/>
              </a:lnSpc>
              <a:spcBef>
                <a:spcPct val="0"/>
              </a:spcBef>
              <a:spcAft>
                <a:spcPts val="800"/>
              </a:spcAft>
              <a:buClr>
                <a:schemeClr val="accent1"/>
              </a:buClr>
              <a:buFont typeface="System Font Regular"/>
              <a:buChar char="-"/>
              <a:defRPr sz="1900">
                <a:solidFill>
                  <a:schemeClr val="accent1"/>
                </a:solidFill>
              </a:defRPr>
            </a:lvl2pPr>
            <a:lvl3pPr marL="387341" indent="-107948">
              <a:lnSpc>
                <a:spcPct val="100000"/>
              </a:lnSpc>
              <a:spcBef>
                <a:spcPct val="0"/>
              </a:spcBef>
              <a:spcAft>
                <a:spcPts val="800"/>
              </a:spcAft>
              <a:buClr>
                <a:schemeClr val="accent1"/>
              </a:buClr>
              <a:defRPr sz="1600">
                <a:solidFill>
                  <a:schemeClr val="accent1"/>
                </a:solidFill>
              </a:defRPr>
            </a:lvl3pPr>
            <a:lvl4pPr marL="505871" indent="-118530">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97364">
              <a:lnSpc>
                <a:spcPct val="100000"/>
              </a:lnSpc>
              <a:spcBef>
                <a:spcPct val="0"/>
              </a:spcBef>
              <a:spcAft>
                <a:spcPts val="800"/>
              </a:spcAft>
              <a:buClr>
                <a:schemeClr val="accent1"/>
              </a:buClr>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61027486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280160"/>
            <a:ext cx="11192256" cy="4413504"/>
          </a:xfrm>
        </p:spPr>
        <p:txBody>
          <a:bodyPr anchor="ctr"/>
          <a:lstStyle>
            <a:lvl1pPr marL="0" indent="0" algn="ctr">
              <a:buFont typeface="Arial" panose="020B0604020202020204" pitchFamily="34" charset="0"/>
              <a:buNone/>
              <a:defRPr sz="12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7"/>
            <a:ext cx="11082528" cy="694893"/>
          </a:xfrm>
        </p:spPr>
        <p:txBody>
          <a:bodyPr/>
          <a:lstStyle>
            <a:lvl1pPr>
              <a:lnSpc>
                <a:spcPct val="100000"/>
              </a:lnSpc>
              <a:defRPr sz="3200"/>
            </a:lvl1pPr>
          </a:lstStyle>
          <a:p>
            <a:r>
              <a:rPr lang="en-US"/>
              <a:t>Click to add a title style</a:t>
            </a:r>
          </a:p>
        </p:txBody>
      </p:sp>
    </p:spTree>
    <p:extLst>
      <p:ext uri="{BB962C8B-B14F-4D97-AF65-F5344CB8AC3E}">
        <p14:creationId xmlns:p14="http://schemas.microsoft.com/office/powerpoint/2010/main" val="1234019705"/>
      </p:ext>
    </p:extLst>
  </p:cSld>
  <p:clrMapOvr>
    <a:masterClrMapping/>
  </p:clrMapOvr>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670304"/>
            <a:ext cx="11192256" cy="4023360"/>
          </a:xfrm>
        </p:spPr>
        <p:txBody>
          <a:bodyPr anchor="ctr"/>
          <a:lstStyle>
            <a:lvl1pPr marL="0" indent="0" algn="ctr">
              <a:buFont typeface="Arial" panose="020B0604020202020204" pitchFamily="34" charset="0"/>
              <a:buNone/>
              <a:defRPr sz="12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627824464"/>
      </p:ext>
    </p:extLst>
  </p:cSld>
  <p:clrMapOvr>
    <a:masterClrMapping/>
  </p:clrMapOvr>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36345" y="6241565"/>
            <a:ext cx="3283772" cy="366183"/>
          </a:xfrm>
          <a:prstGeom prst="rect">
            <a:avLst/>
          </a:prstGeom>
        </p:spPr>
        <p:txBody>
          <a:bodyPr vert="horz" lIns="91440" tIns="45720" rIns="91440" bIns="45720" rtlCol="0" anchor="ctr"/>
          <a:lstStyle>
            <a:lvl1pPr algn="r">
              <a:buClr>
                <a:schemeClr val="accent1"/>
              </a:buCl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2100304" y="1882026"/>
            <a:ext cx="7909277" cy="3093949"/>
          </a:xfrm>
        </p:spPr>
        <p:txBody>
          <a:bodyPr anchor="ctr" anchorCtr="0"/>
          <a:lstStyle>
            <a:lvl1pPr marL="256111" indent="-256111">
              <a:spcBef>
                <a:spcPts val="800"/>
              </a:spcBef>
              <a:spcAft>
                <a:spcPts val="400"/>
              </a:spcAft>
              <a:buClr>
                <a:schemeClr val="accent1"/>
              </a:buClr>
              <a:buFont typeface="+mj-lt"/>
              <a:buAutoNum type="arabicPeriod"/>
              <a:defRPr sz="1900"/>
            </a:lvl1pPr>
            <a:lvl2pPr marL="396875" indent="-149225">
              <a:spcBef>
                <a:spcPct val="0"/>
              </a:spcBef>
              <a:spcAft>
                <a:spcPts val="400"/>
              </a:spcAft>
              <a:buClr>
                <a:schemeClr val="accent1"/>
              </a:buClr>
              <a:buFont typeface="Arial" panose="020B0604020202020204" pitchFamily="34" charset="0"/>
              <a:buChar char="•"/>
              <a:defRPr sz="1700"/>
            </a:lvl2pPr>
            <a:lvl3pPr marL="520687" indent="-304792">
              <a:spcBef>
                <a:spcPct val="0"/>
              </a:spcBef>
              <a:spcAft>
                <a:spcPts val="400"/>
              </a:spcAft>
              <a:buFont typeface="+mj-lt"/>
              <a:buAutoNum type="arabicPeriod"/>
              <a:defRPr sz="1467"/>
            </a:lvl3pPr>
            <a:lvl4pPr marL="626518" indent="-304792">
              <a:spcBef>
                <a:spcPct val="0"/>
              </a:spcBef>
              <a:spcAft>
                <a:spcPts val="400"/>
              </a:spcAft>
              <a:buFont typeface="+mj-lt"/>
              <a:buAutoNum type="arabicPeriod"/>
              <a:defRPr sz="1400"/>
            </a:lvl4pPr>
            <a:lvl5pPr marL="719649" indent="-304792">
              <a:spcBef>
                <a:spcPct val="0"/>
              </a:spcBef>
              <a:spcAft>
                <a:spcPts val="400"/>
              </a:spcAft>
              <a:buFont typeface="+mj-lt"/>
              <a:buAutoNum type="arabicPeriod"/>
              <a:defRPr sz="1333"/>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965050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1174581" y="732592"/>
            <a:ext cx="1072896"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1174581" y="2073665"/>
            <a:ext cx="1072896"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1174581" y="3414239"/>
            <a:ext cx="1072896"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1174581" y="4754312"/>
            <a:ext cx="1072896"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Tree>
    <p:extLst>
      <p:ext uri="{BB962C8B-B14F-4D97-AF65-F5344CB8AC3E}">
        <p14:creationId xmlns:p14="http://schemas.microsoft.com/office/powerpoint/2010/main" val="110563735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Tree>
    <p:extLst>
      <p:ext uri="{BB962C8B-B14F-4D97-AF65-F5344CB8AC3E}">
        <p14:creationId xmlns:p14="http://schemas.microsoft.com/office/powerpoint/2010/main" val="300700055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6913DE-5E5F-B3C4-6A31-CE09A67474D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79124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bleed image light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lumMod val="60000"/>
              <a:lumOff val="40000"/>
            </a:schemeClr>
          </a:solidFill>
        </p:spPr>
        <p:txBody>
          <a:bodyPr anchor="ctr"/>
          <a:lstStyle>
            <a:lvl1pPr marL="0" indent="0" algn="ctr">
              <a:buNone/>
              <a:defRPr/>
            </a:lvl1pPr>
          </a:lstStyle>
          <a:p>
            <a:endParaRPr lang="en-US"/>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69405"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7" name="TextBox 6">
            <a:extLst>
              <a:ext uri="{FF2B5EF4-FFF2-40B4-BE49-F238E27FC236}">
                <a16:creationId xmlns:a16="http://schemas.microsoft.com/office/drawing/2014/main" id="{457E1A05-8BEA-C340-A5A9-DFD9053D0678}"/>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2023 United HealthCare Services, Inc. All rights reserved.</a:t>
            </a:r>
          </a:p>
        </p:txBody>
      </p:sp>
      <p:sp>
        <p:nvSpPr>
          <p:cNvPr id="8" name="Primary-Client-Logo">
            <a:extLst>
              <a:ext uri="{FF2B5EF4-FFF2-40B4-BE49-F238E27FC236}">
                <a16:creationId xmlns:a16="http://schemas.microsoft.com/office/drawing/2014/main" id="{3E10119E-13B3-BF4F-9771-A3F130658023}"/>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18407368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bleed image dark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solidFill>
        </p:spPr>
        <p:txBody>
          <a:bodyPr anchor="ctr"/>
          <a:lstStyle>
            <a:lvl1pPr marL="0" indent="0" algn="ctr">
              <a:buNone/>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59493" y="6241565"/>
            <a:ext cx="3283772" cy="366183"/>
          </a:xfrm>
          <a:prstGeom prst="rect">
            <a:avLst/>
          </a:prstGeom>
        </p:spPr>
        <p:txBody>
          <a:bodyPr vert="horz" lIns="91440" tIns="45720" rIns="91440" bIns="45720" rtlCol="0" anchor="ctr"/>
          <a:lstStyle>
            <a:lvl1pPr algn="r">
              <a:defRPr sz="1067">
                <a:solidFill>
                  <a:schemeClr val="bg1"/>
                </a:solidFill>
              </a:defRPr>
            </a:lvl1pPr>
          </a:lstStyle>
          <a:p>
            <a:r>
              <a:rPr lang="en-US"/>
              <a:t>Type Division Name here</a:t>
            </a:r>
          </a:p>
        </p:txBody>
      </p:sp>
      <p:sp>
        <p:nvSpPr>
          <p:cNvPr id="7" name="TextBox 6">
            <a:extLst>
              <a:ext uri="{FF2B5EF4-FFF2-40B4-BE49-F238E27FC236}">
                <a16:creationId xmlns:a16="http://schemas.microsoft.com/office/drawing/2014/main" id="{513B21B1-1CC2-6640-8C36-C1582A51D4C9}"/>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2023 United HealthCare Services, Inc. All rights reserved.</a:t>
            </a:r>
          </a:p>
        </p:txBody>
      </p:sp>
      <p:sp>
        <p:nvSpPr>
          <p:cNvPr id="8" name="Primary-Client-Logo">
            <a:extLst>
              <a:ext uri="{FF2B5EF4-FFF2-40B4-BE49-F238E27FC236}">
                <a16:creationId xmlns:a16="http://schemas.microsoft.com/office/drawing/2014/main" id="{CB97FD1F-3432-5F42-BA9B-FE85EE343C75}"/>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7208903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Callout - Blue">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08234" y="1713730"/>
            <a:ext cx="4683941" cy="3418335"/>
          </a:xfrm>
          <a:prstGeom prst="rect">
            <a:avLst/>
          </a:prstGeom>
        </p:spPr>
        <p:txBody>
          <a:bodyPr vert="horz" anchor="ctr"/>
          <a:lstStyle>
            <a:lvl1pPr marL="0" marR="0" indent="0" algn="ctr" defTabSz="914377" rtl="0" eaLnBrk="1" fontAlgn="auto" latinLnBrk="0" hangingPunct="1">
              <a:lnSpc>
                <a:spcPct val="100000"/>
              </a:lnSpc>
              <a:spcBef>
                <a:spcPct val="0"/>
              </a:spcBef>
              <a:spcAft>
                <a:spcPts val="0"/>
              </a:spcAft>
              <a:buClrTx/>
              <a:buSzTx/>
              <a:buFontTx/>
              <a:buNone/>
              <a:tabLst/>
              <a:defRPr sz="3200" b="0" i="0">
                <a:solidFill>
                  <a:schemeClr val="bg1"/>
                </a:solidFill>
                <a:latin typeface="+mj-lt"/>
                <a:cs typeface="Arial"/>
              </a:defRPr>
            </a:lvl1pPr>
          </a:lstStyle>
          <a:p>
            <a:r>
              <a:rPr lang="en-US"/>
              <a:t>Arial 24pt</a:t>
            </a:r>
          </a:p>
        </p:txBody>
      </p:sp>
      <p:sp>
        <p:nvSpPr>
          <p:cNvPr id="2" name="Slide Number Placeholder 1">
            <a:extLst>
              <a:ext uri="{FF2B5EF4-FFF2-40B4-BE49-F238E27FC236}">
                <a16:creationId xmlns:a16="http://schemas.microsoft.com/office/drawing/2014/main" id="{EED19DF3-147D-4708-B2F3-7D803781BEBE}"/>
              </a:ext>
            </a:extLst>
          </p:cNvPr>
          <p:cNvSpPr>
            <a:spLocks noGrp="1"/>
          </p:cNvSpPr>
          <p:nvPr>
            <p:ph type="sldNum" sz="quarter" idx="10"/>
          </p:nvPr>
        </p:nvSpPr>
        <p:spPr/>
        <p:txBody>
          <a:bodyPr/>
          <a:lstStyle/>
          <a:p>
            <a:fld id="{6575370D-4E78-C44F-8DB3-41D140BF8DE9}" type="slidenum">
              <a:rPr lang="en-US" smtClean="0"/>
              <a:pPr/>
              <a:t>‹#›</a:t>
            </a:fld>
            <a:endParaRPr lang="en-US"/>
          </a:p>
        </p:txBody>
      </p:sp>
    </p:spTree>
    <p:extLst>
      <p:ext uri="{BB962C8B-B14F-4D97-AF65-F5344CB8AC3E}">
        <p14:creationId xmlns:p14="http://schemas.microsoft.com/office/powerpoint/2010/main" val="1724597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02 – dark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endParaRPr lang="en-US"/>
          </a:p>
        </p:txBody>
      </p:sp>
      <p:sp>
        <p:nvSpPr>
          <p:cNvPr id="39" name="Freeform 38">
            <a:extLst>
              <a:ext uri="{FF2B5EF4-FFF2-40B4-BE49-F238E27FC236}">
                <a16:creationId xmlns:a16="http://schemas.microsoft.com/office/drawing/2014/main" id="{4F9EC103-0F67-D041-A68D-29194D3A99CB}"/>
              </a:ext>
            </a:extLst>
          </p:cNvPr>
          <p:cNvSpPr/>
          <p:nvPr userDrawn="1"/>
        </p:nvSpPr>
        <p:spPr>
          <a:xfrm>
            <a:off x="-11289"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724" cy="1128173"/>
          </a:xfrm>
        </p:spPr>
        <p:txBody>
          <a:bodyPr rIns="0" anchor="ctr" anchorCtr="0">
            <a:noAutofit/>
          </a:bodyPr>
          <a:lstStyle>
            <a:lvl1pPr algn="l">
              <a:defRPr sz="4267" spc="0" baseline="0">
                <a:solidFill>
                  <a:schemeClr val="bg1"/>
                </a:solidFill>
              </a:defRPr>
            </a:lvl1pPr>
          </a:lstStyle>
          <a:p>
            <a:r>
              <a:rPr lang="en-US"/>
              <a:t>[Single Line Slide Title]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hasCustomPrompt="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[Slide subtitle]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7" name="Primary-Client-Logo">
            <a:extLst>
              <a:ext uri="{FF2B5EF4-FFF2-40B4-BE49-F238E27FC236}">
                <a16:creationId xmlns:a16="http://schemas.microsoft.com/office/drawing/2014/main" id="{9AC0850D-0F71-4E40-8387-7ACBF715303C}"/>
              </a:ext>
            </a:extLst>
          </p:cNvPr>
          <p:cNvGrpSpPr/>
          <p:nvPr userDrawn="1"/>
        </p:nvGrpSpPr>
        <p:grpSpPr>
          <a:xfrm>
            <a:off x="10080123" y="5709272"/>
            <a:ext cx="1569763" cy="536448"/>
            <a:chOff x="10080123" y="5709272"/>
            <a:chExt cx="1569763" cy="536448"/>
          </a:xfrm>
        </p:grpSpPr>
        <p:pic>
          <p:nvPicPr>
            <p:cNvPr id="18" name="Primary-Client-Logo">
              <a:extLst>
                <a:ext uri="{FF2B5EF4-FFF2-40B4-BE49-F238E27FC236}">
                  <a16:creationId xmlns:a16="http://schemas.microsoft.com/office/drawing/2014/main" id="{CD14D645-1067-6D47-A776-5E26DE6B55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19" name="Snip Diagonal Corner Rectangle 18">
              <a:extLst>
                <a:ext uri="{FF2B5EF4-FFF2-40B4-BE49-F238E27FC236}">
                  <a16:creationId xmlns:a16="http://schemas.microsoft.com/office/drawing/2014/main" id="{2FEEE95E-5362-504D-9082-296926C57117}"/>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791020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873" y="469286"/>
            <a:ext cx="9681295" cy="732508"/>
          </a:xfrm>
        </p:spPr>
        <p:txBody>
          <a:bodyPr vert="horz" lIns="91440" tIns="45720" rIns="91440" bIns="45720" rtlCol="0" anchor="t" anchorCtr="0">
            <a:noAutofit/>
          </a:bodyPr>
          <a:lstStyle>
            <a:lvl1pPr>
              <a:lnSpc>
                <a:spcPct val="100000"/>
              </a:lnSpc>
              <a:defRPr lang="en-US"/>
            </a:lvl1pPr>
          </a:lstStyle>
          <a:p>
            <a:pPr lvl="0"/>
            <a:r>
              <a:rPr lang="en-US"/>
              <a:t>Click to add title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69405"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487424"/>
            <a:ext cx="9681295" cy="4527549"/>
          </a:xfrm>
        </p:spPr>
        <p:txBody>
          <a:bodyPr/>
          <a:lstStyle>
            <a:lvl1pPr marL="152396" indent="-152396">
              <a:spcBef>
                <a:spcPts val="400"/>
              </a:spcBef>
              <a:spcAft>
                <a:spcPts val="800"/>
              </a:spcAft>
              <a:buClr>
                <a:schemeClr val="accent1"/>
              </a:buClr>
              <a:tabLst/>
              <a:defRPr sz="1867"/>
            </a:lvl1pPr>
            <a:lvl2pPr marL="289977" indent="-131230">
              <a:spcBef>
                <a:spcPts val="0"/>
              </a:spcBef>
              <a:spcAft>
                <a:spcPts val="800"/>
              </a:spcAft>
              <a:buClr>
                <a:schemeClr val="accent1"/>
              </a:buClr>
              <a:tabLst/>
              <a:defRPr sz="1867"/>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467"/>
            </a:lvl4pPr>
            <a:lvl5pPr marL="658268" indent="-107948">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58666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No Photo">
    <p:bg>
      <p:bgPr>
        <a:solidFill>
          <a:schemeClr val="accent1"/>
        </a:solid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914400" y="6400803"/>
            <a:ext cx="890693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800">
                <a:solidFill>
                  <a:srgbClr val="FFFFFF"/>
                </a:solidFill>
              </a:rPr>
              <a:t>© 2021 UnitedHealth Group. Any use, copying or distribution without written permission from UnitedHealth Group is prohibited.</a:t>
            </a:r>
          </a:p>
        </p:txBody>
      </p:sp>
      <p:sp>
        <p:nvSpPr>
          <p:cNvPr id="10" name="Text Placeholder 9"/>
          <p:cNvSpPr>
            <a:spLocks noGrp="1"/>
          </p:cNvSpPr>
          <p:nvPr>
            <p:ph type="body" sz="quarter" idx="10" hasCustomPrompt="1"/>
          </p:nvPr>
        </p:nvSpPr>
        <p:spPr>
          <a:xfrm>
            <a:off x="914402" y="2288989"/>
            <a:ext cx="10608705" cy="1495612"/>
          </a:xfrm>
          <a:prstGeom prst="rect">
            <a:avLst/>
          </a:prstGeom>
        </p:spPr>
        <p:txBody>
          <a:bodyPr vert="horz" lIns="0" rIns="0" anchor="b">
            <a:noAutofit/>
          </a:bodyPr>
          <a:lstStyle>
            <a:lvl1pPr marL="0" indent="0">
              <a:buNone/>
              <a:defRPr sz="6400" b="1" i="0">
                <a:solidFill>
                  <a:schemeClr val="bg1"/>
                </a:solidFill>
                <a:latin typeface="+mj-lt"/>
                <a:cs typeface="Arial"/>
              </a:defRPr>
            </a:lvl1pPr>
          </a:lstStyle>
          <a:p>
            <a:r>
              <a:rPr lang="en-US"/>
              <a:t>Title Arial Bold 48pt</a:t>
            </a:r>
          </a:p>
        </p:txBody>
      </p:sp>
      <p:sp>
        <p:nvSpPr>
          <p:cNvPr id="11" name="Text Placeholder 9"/>
          <p:cNvSpPr>
            <a:spLocks noGrp="1"/>
          </p:cNvSpPr>
          <p:nvPr>
            <p:ph type="body" sz="quarter" idx="11" hasCustomPrompt="1"/>
          </p:nvPr>
        </p:nvSpPr>
        <p:spPr>
          <a:xfrm>
            <a:off x="914402" y="3822609"/>
            <a:ext cx="10608705" cy="1044575"/>
          </a:xfrm>
          <a:prstGeom prst="rect">
            <a:avLst/>
          </a:prstGeom>
        </p:spPr>
        <p:txBody>
          <a:bodyPr vert="horz" lIns="0" rIns="0">
            <a:normAutofit/>
          </a:bodyPr>
          <a:lstStyle>
            <a:lvl1pPr marL="0" indent="0">
              <a:buNone/>
              <a:defRPr sz="2667" b="1" i="0">
                <a:solidFill>
                  <a:schemeClr val="accent4"/>
                </a:solidFill>
                <a:latin typeface="+mn-lt"/>
                <a:cs typeface="Arial"/>
              </a:defRPr>
            </a:lvl1pPr>
          </a:lstStyle>
          <a:p>
            <a:r>
              <a:rPr lang="en-US"/>
              <a:t>Subtitle Here Arial 20pt</a:t>
            </a:r>
          </a:p>
        </p:txBody>
      </p:sp>
      <p:pic>
        <p:nvPicPr>
          <p:cNvPr id="8" name="Picture 7">
            <a:extLst>
              <a:ext uri="{FF2B5EF4-FFF2-40B4-BE49-F238E27FC236}">
                <a16:creationId xmlns:a16="http://schemas.microsoft.com/office/drawing/2014/main" id="{F1B4C3A6-4B3F-46E6-8D2E-2A97869C20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1" r="2064" b="-1"/>
          <a:stretch/>
        </p:blipFill>
        <p:spPr>
          <a:xfrm>
            <a:off x="914405" y="685802"/>
            <a:ext cx="2386604" cy="178308"/>
          </a:xfrm>
          <a:prstGeom prst="rect">
            <a:avLst/>
          </a:prstGeom>
        </p:spPr>
      </p:pic>
    </p:spTree>
    <p:extLst>
      <p:ext uri="{BB962C8B-B14F-4D97-AF65-F5344CB8AC3E}">
        <p14:creationId xmlns:p14="http://schemas.microsoft.com/office/powerpoint/2010/main" val="2856127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 Add Photo">
    <p:spTree>
      <p:nvGrpSpPr>
        <p:cNvPr id="1" name=""/>
        <p:cNvGrpSpPr/>
        <p:nvPr/>
      </p:nvGrpSpPr>
      <p:grpSpPr>
        <a:xfrm>
          <a:off x="0" y="0"/>
          <a:ext cx="0" cy="0"/>
          <a:chOff x="0" y="0"/>
          <a:chExt cx="0" cy="0"/>
        </a:xfrm>
      </p:grpSpPr>
      <p:sp>
        <p:nvSpPr>
          <p:cNvPr id="3" name="Rectangle 2"/>
          <p:cNvSpPr/>
          <p:nvPr/>
        </p:nvSpPr>
        <p:spPr>
          <a:xfrm>
            <a:off x="0" y="4343400"/>
            <a:ext cx="12192000" cy="2514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8" name="TextBox 7"/>
          <p:cNvSpPr txBox="1">
            <a:spLocks noChangeArrowheads="1"/>
          </p:cNvSpPr>
          <p:nvPr/>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a:solidFill>
                  <a:srgbClr val="FFFFFF"/>
                </a:solidFill>
              </a:rPr>
              <a:t>© 2021 UnitedHealth Group. Any use, copying or distribution without written permission from UnitedHealth Group is prohibited.</a:t>
            </a:r>
          </a:p>
        </p:txBody>
      </p:sp>
      <p:sp>
        <p:nvSpPr>
          <p:cNvPr id="9" name="Text Placeholder 9"/>
          <p:cNvSpPr>
            <a:spLocks noGrp="1"/>
          </p:cNvSpPr>
          <p:nvPr>
            <p:ph type="body" sz="quarter" idx="10" hasCustomPrompt="1"/>
          </p:nvPr>
        </p:nvSpPr>
        <p:spPr>
          <a:xfrm>
            <a:off x="914402" y="4460299"/>
            <a:ext cx="10608705" cy="1044575"/>
          </a:xfrm>
          <a:prstGeom prst="rect">
            <a:avLst/>
          </a:prstGeom>
        </p:spPr>
        <p:txBody>
          <a:bodyPr vert="horz" lIns="0" rIns="0" anchor="b">
            <a:noAutofit/>
          </a:bodyPr>
          <a:lstStyle>
            <a:lvl1pPr marL="0" indent="0">
              <a:buNone/>
              <a:defRPr sz="6400" b="1" i="0">
                <a:solidFill>
                  <a:schemeClr val="bg1"/>
                </a:solidFill>
                <a:latin typeface="Arial"/>
                <a:cs typeface="Arial"/>
              </a:defRPr>
            </a:lvl1pPr>
          </a:lstStyle>
          <a:p>
            <a:r>
              <a:rPr lang="en-US"/>
              <a:t>Title Arial Bold 48pt</a:t>
            </a:r>
          </a:p>
        </p:txBody>
      </p:sp>
      <p:sp>
        <p:nvSpPr>
          <p:cNvPr id="10" name="Text Placeholder 9"/>
          <p:cNvSpPr>
            <a:spLocks noGrp="1"/>
          </p:cNvSpPr>
          <p:nvPr>
            <p:ph type="body" sz="quarter" idx="11" hasCustomPrompt="1"/>
          </p:nvPr>
        </p:nvSpPr>
        <p:spPr>
          <a:xfrm>
            <a:off x="914402" y="5542883"/>
            <a:ext cx="10608705" cy="539224"/>
          </a:xfrm>
          <a:prstGeom prst="rect">
            <a:avLst/>
          </a:prstGeom>
        </p:spPr>
        <p:txBody>
          <a:bodyPr vert="horz" lIns="0" rIns="0">
            <a:normAutofit/>
          </a:bodyPr>
          <a:lstStyle>
            <a:lvl1pPr marL="0" indent="0">
              <a:buNone/>
              <a:defRPr sz="2667" b="1" i="0">
                <a:solidFill>
                  <a:schemeClr val="accent4"/>
                </a:solidFill>
                <a:latin typeface="+mn-lt"/>
                <a:cs typeface="Arial"/>
              </a:defRPr>
            </a:lvl1pPr>
          </a:lstStyle>
          <a:p>
            <a:pPr lvl="0"/>
            <a:r>
              <a:rPr lang="en-US"/>
              <a:t>Subtitle Here Arial 20pt</a:t>
            </a:r>
          </a:p>
        </p:txBody>
      </p:sp>
      <p:pic>
        <p:nvPicPr>
          <p:cNvPr id="11" name="Picture 10">
            <a:extLst>
              <a:ext uri="{FF2B5EF4-FFF2-40B4-BE49-F238E27FC236}">
                <a16:creationId xmlns:a16="http://schemas.microsoft.com/office/drawing/2014/main" id="{D088F558-8576-42A0-963D-4D545F5B5C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 r="2147" b="-2"/>
          <a:stretch/>
        </p:blipFill>
        <p:spPr>
          <a:xfrm>
            <a:off x="914401" y="693809"/>
            <a:ext cx="2389632" cy="178687"/>
          </a:xfrm>
          <a:prstGeom prst="rect">
            <a:avLst/>
          </a:prstGeom>
        </p:spPr>
      </p:pic>
      <p:sp>
        <p:nvSpPr>
          <p:cNvPr id="4" name="Picture Placeholder 3">
            <a:extLst>
              <a:ext uri="{FF2B5EF4-FFF2-40B4-BE49-F238E27FC236}">
                <a16:creationId xmlns:a16="http://schemas.microsoft.com/office/drawing/2014/main" id="{0EE736AD-9A94-4FFF-824B-401F7808E57E}"/>
              </a:ext>
            </a:extLst>
          </p:cNvPr>
          <p:cNvSpPr>
            <a:spLocks noGrp="1"/>
          </p:cNvSpPr>
          <p:nvPr>
            <p:ph type="pic" sz="quarter" idx="12" hasCustomPrompt="1"/>
          </p:nvPr>
        </p:nvSpPr>
        <p:spPr>
          <a:xfrm>
            <a:off x="0" y="1062568"/>
            <a:ext cx="12192000" cy="3280833"/>
          </a:xfrm>
          <a:solidFill>
            <a:schemeClr val="bg2"/>
          </a:solidFill>
        </p:spPr>
        <p:txBody>
          <a:bodyPr/>
          <a:lstStyle>
            <a:lvl1pPr marL="0" marR="0" indent="0" algn="ctr" defTabSz="914377" rtl="0" eaLnBrk="1" fontAlgn="auto" latinLnBrk="0" hangingPunct="1">
              <a:lnSpc>
                <a:spcPct val="150000"/>
              </a:lnSpc>
              <a:spcBef>
                <a:spcPts val="0"/>
              </a:spcBef>
              <a:spcAft>
                <a:spcPts val="0"/>
              </a:spcAft>
              <a:buClr>
                <a:schemeClr val="tx1"/>
              </a:buClr>
              <a:buSzTx/>
              <a:buFontTx/>
              <a:buNone/>
              <a:tabLst/>
              <a:defRPr/>
            </a:lvl1pPr>
          </a:lstStyle>
          <a:p>
            <a:pPr marL="342891" marR="0" lvl="0" indent="-342891" algn="l" defTabSz="914377" rtl="0" eaLnBrk="1" fontAlgn="auto" latinLnBrk="0" hangingPunct="1">
              <a:lnSpc>
                <a:spcPct val="150000"/>
              </a:lnSpc>
              <a:spcBef>
                <a:spcPts val="0"/>
              </a:spcBef>
              <a:spcAft>
                <a:spcPts val="0"/>
              </a:spcAft>
              <a:buClr>
                <a:schemeClr val="tx1"/>
              </a:buClr>
              <a:buSzTx/>
              <a:buFont typeface="Arial" pitchFamily="34" charset="0"/>
              <a:buChar char="•"/>
              <a:tabLst/>
              <a:defRPr/>
            </a:pPr>
            <a:r>
              <a:rPr lang="en-US"/>
              <a:t>Click icon to add photo</a:t>
            </a:r>
          </a:p>
        </p:txBody>
      </p:sp>
    </p:spTree>
    <p:extLst>
      <p:ext uri="{BB962C8B-B14F-4D97-AF65-F5344CB8AC3E}">
        <p14:creationId xmlns:p14="http://schemas.microsoft.com/office/powerpoint/2010/main" val="1600799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reaker-Blue">
    <p:bg>
      <p:bgPr>
        <a:solidFill>
          <a:schemeClr val="accent1"/>
        </a:solidFill>
        <a:effectLst/>
      </p:bgPr>
    </p:bg>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5" y="2492750"/>
            <a:ext cx="10608705" cy="2220277"/>
          </a:xfrm>
          <a:prstGeom prst="rect">
            <a:avLst/>
          </a:prstGeom>
        </p:spPr>
        <p:txBody>
          <a:bodyPr vert="horz" lIns="0" rIns="0" anchor="ctr">
            <a:noAutofit/>
          </a:bodyPr>
          <a:lstStyle>
            <a:lvl1pPr marL="0" indent="0" defTabSz="1358398">
              <a:lnSpc>
                <a:spcPts val="8913"/>
              </a:lnSpc>
              <a:spcBef>
                <a:spcPts val="0"/>
              </a:spcBef>
              <a:buClr>
                <a:schemeClr val="accent5"/>
              </a:buClr>
              <a:buNone/>
              <a:defRPr sz="8000" b="1" i="0">
                <a:solidFill>
                  <a:schemeClr val="bg1"/>
                </a:solidFill>
                <a:latin typeface="+mj-lt"/>
                <a:cs typeface="Arial"/>
              </a:defRPr>
            </a:lvl1pPr>
          </a:lstStyle>
          <a:p>
            <a:pPr marL="0" lvl="0" indent="0" defTabSz="1358398">
              <a:lnSpc>
                <a:spcPts val="8913"/>
              </a:lnSpc>
              <a:buClr>
                <a:schemeClr val="accent5"/>
              </a:buClr>
              <a:buNone/>
            </a:pPr>
            <a:r>
              <a:rPr lang="en-US"/>
              <a:t>BREAKER </a:t>
            </a:r>
            <a:br>
              <a:rPr lang="en-US"/>
            </a:br>
            <a:r>
              <a:rPr lang="en-US"/>
              <a:t>ARIAL BOLD 60PT</a:t>
            </a:r>
          </a:p>
        </p:txBody>
      </p:sp>
    </p:spTree>
    <p:extLst>
      <p:ext uri="{BB962C8B-B14F-4D97-AF65-F5344CB8AC3E}">
        <p14:creationId xmlns:p14="http://schemas.microsoft.com/office/powerpoint/2010/main" val="14247232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reaker-Lt Blue">
    <p:bg>
      <p:bgPr>
        <a:solidFill>
          <a:schemeClr val="accent2"/>
        </a:solid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92CD38B8-AC7E-43B4-8C33-BAAD49087078}"/>
              </a:ext>
            </a:extLst>
          </p:cNvPr>
          <p:cNvSpPr>
            <a:spLocks noGrp="1"/>
          </p:cNvSpPr>
          <p:nvPr>
            <p:ph type="body" sz="quarter" idx="10" hasCustomPrompt="1"/>
          </p:nvPr>
        </p:nvSpPr>
        <p:spPr>
          <a:xfrm>
            <a:off x="1118225" y="2492750"/>
            <a:ext cx="10608705" cy="2220277"/>
          </a:xfrm>
          <a:prstGeom prst="rect">
            <a:avLst/>
          </a:prstGeom>
        </p:spPr>
        <p:txBody>
          <a:bodyPr vert="horz" lIns="0" rIns="0" anchor="ctr">
            <a:noAutofit/>
          </a:bodyPr>
          <a:lstStyle>
            <a:lvl1pPr marL="0" indent="0" defTabSz="1358398">
              <a:lnSpc>
                <a:spcPts val="8913"/>
              </a:lnSpc>
              <a:spcBef>
                <a:spcPts val="0"/>
              </a:spcBef>
              <a:buClr>
                <a:schemeClr val="accent5"/>
              </a:buClr>
              <a:buNone/>
              <a:defRPr sz="8000" b="1" i="0">
                <a:solidFill>
                  <a:schemeClr val="bg1"/>
                </a:solidFill>
                <a:latin typeface="+mj-lt"/>
                <a:cs typeface="Arial"/>
              </a:defRPr>
            </a:lvl1pPr>
          </a:lstStyle>
          <a:p>
            <a:pPr marL="0" lvl="0" indent="0" defTabSz="1358398">
              <a:lnSpc>
                <a:spcPts val="8913"/>
              </a:lnSpc>
              <a:buClr>
                <a:schemeClr val="accent5"/>
              </a:buClr>
              <a:buNone/>
            </a:pPr>
            <a:r>
              <a:rPr lang="en-US"/>
              <a:t>BREAKER </a:t>
            </a:r>
            <a:br>
              <a:rPr lang="en-US"/>
            </a:br>
            <a:r>
              <a:rPr lang="en-US"/>
              <a:t>ARIAL BOLD 60PT</a:t>
            </a:r>
          </a:p>
        </p:txBody>
      </p:sp>
    </p:spTree>
    <p:extLst>
      <p:ext uri="{BB962C8B-B14F-4D97-AF65-F5344CB8AC3E}">
        <p14:creationId xmlns:p14="http://schemas.microsoft.com/office/powerpoint/2010/main" val="12504591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reaker-Green">
    <p:bg>
      <p:bgPr>
        <a:solidFill>
          <a:schemeClr val="accent3"/>
        </a:solid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C8D84EE0-D6D3-4DF7-89EB-A483591203B1}"/>
              </a:ext>
            </a:extLst>
          </p:cNvPr>
          <p:cNvSpPr>
            <a:spLocks noGrp="1"/>
          </p:cNvSpPr>
          <p:nvPr>
            <p:ph type="body" sz="quarter" idx="10" hasCustomPrompt="1"/>
          </p:nvPr>
        </p:nvSpPr>
        <p:spPr>
          <a:xfrm>
            <a:off x="1118225" y="2492750"/>
            <a:ext cx="10608705" cy="2220277"/>
          </a:xfrm>
          <a:prstGeom prst="rect">
            <a:avLst/>
          </a:prstGeom>
        </p:spPr>
        <p:txBody>
          <a:bodyPr vert="horz" lIns="0" rIns="0" anchor="ctr">
            <a:noAutofit/>
          </a:bodyPr>
          <a:lstStyle>
            <a:lvl1pPr marL="0" indent="0" defTabSz="1358398">
              <a:lnSpc>
                <a:spcPts val="8913"/>
              </a:lnSpc>
              <a:spcBef>
                <a:spcPts val="0"/>
              </a:spcBef>
              <a:buClr>
                <a:schemeClr val="accent5"/>
              </a:buClr>
              <a:buNone/>
              <a:defRPr sz="8000" b="1" i="0">
                <a:solidFill>
                  <a:schemeClr val="bg1"/>
                </a:solidFill>
                <a:latin typeface="+mj-lt"/>
                <a:cs typeface="Arial"/>
              </a:defRPr>
            </a:lvl1pPr>
          </a:lstStyle>
          <a:p>
            <a:pPr marL="0" lvl="0" indent="0" defTabSz="1358398">
              <a:lnSpc>
                <a:spcPts val="8913"/>
              </a:lnSpc>
              <a:buClr>
                <a:schemeClr val="accent5"/>
              </a:buClr>
              <a:buNone/>
            </a:pPr>
            <a:r>
              <a:rPr lang="en-US"/>
              <a:t>BREAKER </a:t>
            </a:r>
            <a:br>
              <a:rPr lang="en-US"/>
            </a:br>
            <a:r>
              <a:rPr lang="en-US"/>
              <a:t>ARIAL BOLD 60PT</a:t>
            </a:r>
          </a:p>
        </p:txBody>
      </p:sp>
    </p:spTree>
    <p:extLst>
      <p:ext uri="{BB962C8B-B14F-4D97-AF65-F5344CB8AC3E}">
        <p14:creationId xmlns:p14="http://schemas.microsoft.com/office/powerpoint/2010/main" val="4178376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reaker-Grey">
    <p:bg>
      <p:bgPr>
        <a:solidFill>
          <a:srgbClr val="999999"/>
        </a:solid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8F3880FB-D2C3-4337-B7B6-06E1B7DC60AA}"/>
              </a:ext>
            </a:extLst>
          </p:cNvPr>
          <p:cNvSpPr>
            <a:spLocks noGrp="1"/>
          </p:cNvSpPr>
          <p:nvPr>
            <p:ph type="body" sz="quarter" idx="10" hasCustomPrompt="1"/>
          </p:nvPr>
        </p:nvSpPr>
        <p:spPr>
          <a:xfrm>
            <a:off x="1118225" y="2492750"/>
            <a:ext cx="10608705" cy="2220277"/>
          </a:xfrm>
          <a:prstGeom prst="rect">
            <a:avLst/>
          </a:prstGeom>
        </p:spPr>
        <p:txBody>
          <a:bodyPr vert="horz" lIns="0" rIns="0" anchor="ctr">
            <a:noAutofit/>
          </a:bodyPr>
          <a:lstStyle>
            <a:lvl1pPr marL="0" indent="0" defTabSz="1358398">
              <a:lnSpc>
                <a:spcPts val="8913"/>
              </a:lnSpc>
              <a:spcBef>
                <a:spcPts val="0"/>
              </a:spcBef>
              <a:buClr>
                <a:schemeClr val="accent5"/>
              </a:buClr>
              <a:buNone/>
              <a:defRPr sz="8000" b="1" i="0">
                <a:solidFill>
                  <a:schemeClr val="bg1"/>
                </a:solidFill>
                <a:latin typeface="+mj-lt"/>
                <a:cs typeface="Arial"/>
              </a:defRPr>
            </a:lvl1pPr>
          </a:lstStyle>
          <a:p>
            <a:pPr marL="0" lvl="0" indent="0" defTabSz="1358398">
              <a:lnSpc>
                <a:spcPts val="8913"/>
              </a:lnSpc>
              <a:buClr>
                <a:schemeClr val="accent5"/>
              </a:buClr>
              <a:buNone/>
            </a:pPr>
            <a:r>
              <a:rPr lang="en-US"/>
              <a:t>BREAKER </a:t>
            </a:r>
            <a:br>
              <a:rPr lang="en-US"/>
            </a:br>
            <a:r>
              <a:rPr lang="en-US"/>
              <a:t>ARIAL BOLD 60PT</a:t>
            </a:r>
          </a:p>
        </p:txBody>
      </p:sp>
    </p:spTree>
    <p:extLst>
      <p:ext uri="{BB962C8B-B14F-4D97-AF65-F5344CB8AC3E}">
        <p14:creationId xmlns:p14="http://schemas.microsoft.com/office/powerpoint/2010/main" val="19354900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Full Pag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B18392-0FDE-4A9D-8675-682554B980EC}"/>
              </a:ext>
            </a:extLst>
          </p:cNvPr>
          <p:cNvSpPr/>
          <p:nvPr userDrawn="1"/>
        </p:nvSpPr>
        <p:spPr>
          <a:xfrm>
            <a:off x="0" y="0"/>
            <a:ext cx="12192000" cy="1371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2" name="Title 1">
            <a:extLst>
              <a:ext uri="{FF2B5EF4-FFF2-40B4-BE49-F238E27FC236}">
                <a16:creationId xmlns:a16="http://schemas.microsoft.com/office/drawing/2014/main" id="{927E40C9-7517-4B2D-AAB7-5F2E4A6EF518}"/>
              </a:ext>
            </a:extLst>
          </p:cNvPr>
          <p:cNvSpPr>
            <a:spLocks noGrp="1"/>
          </p:cNvSpPr>
          <p:nvPr>
            <p:ph type="title" hasCustomPrompt="1"/>
          </p:nvPr>
        </p:nvSpPr>
        <p:spPr/>
        <p:txBody>
          <a:bodyPr/>
          <a:lstStyle>
            <a:lvl1pPr>
              <a:defRPr/>
            </a:lvl1pPr>
          </a:lstStyle>
          <a:p>
            <a:r>
              <a:rPr lang="en-US"/>
              <a:t>Arial Bold 36pt</a:t>
            </a:r>
          </a:p>
        </p:txBody>
      </p:sp>
      <p:sp>
        <p:nvSpPr>
          <p:cNvPr id="4" name="Content Placeholder 3">
            <a:extLst>
              <a:ext uri="{FF2B5EF4-FFF2-40B4-BE49-F238E27FC236}">
                <a16:creationId xmlns:a16="http://schemas.microsoft.com/office/drawing/2014/main" id="{9636DBF8-2606-48AE-B144-B248B9B846AE}"/>
              </a:ext>
            </a:extLst>
          </p:cNvPr>
          <p:cNvSpPr>
            <a:spLocks noGrp="1"/>
          </p:cNvSpPr>
          <p:nvPr>
            <p:ph sz="quarter" idx="10" hasCustomPrompt="1"/>
          </p:nvPr>
        </p:nvSpPr>
        <p:spPr>
          <a:xfrm>
            <a:off x="938784" y="1874520"/>
            <a:ext cx="10643616" cy="4373880"/>
          </a:xfrm>
        </p:spPr>
        <p:txBody>
          <a:bodyPr/>
          <a:lstStyle>
            <a:lvl1pPr>
              <a:defRPr/>
            </a:lvl1pPr>
            <a:lvl2pPr>
              <a:defRPr/>
            </a:lvl2pPr>
            <a:lvl3pPr>
              <a:defRPr/>
            </a:lvl3pPr>
            <a:lvl4pPr>
              <a:defRPr/>
            </a:lvl4pPr>
            <a:lvl5pPr>
              <a:defRPr/>
            </a:lvl5pPr>
          </a:lstStyle>
          <a:p>
            <a:pPr lvl="0"/>
            <a:r>
              <a:rPr lang="en-US"/>
              <a:t>Arial 24pt </a:t>
            </a:r>
          </a:p>
          <a:p>
            <a:pPr lvl="1"/>
            <a:r>
              <a:rPr lang="en-US"/>
              <a:t>Arial 24pt </a:t>
            </a:r>
          </a:p>
          <a:p>
            <a:pPr lvl="2"/>
            <a:r>
              <a:rPr lang="en-US"/>
              <a:t>Arial 20pt </a:t>
            </a:r>
          </a:p>
          <a:p>
            <a:pPr lvl="3"/>
            <a:r>
              <a:rPr lang="en-US"/>
              <a:t>Arial 20pt </a:t>
            </a:r>
          </a:p>
          <a:p>
            <a:pPr lvl="4"/>
            <a:r>
              <a:rPr lang="en-US"/>
              <a:t>Arial 20pt </a:t>
            </a:r>
          </a:p>
        </p:txBody>
      </p:sp>
      <p:pic>
        <p:nvPicPr>
          <p:cNvPr id="10" name="Picture 9">
            <a:extLst>
              <a:ext uri="{FF2B5EF4-FFF2-40B4-BE49-F238E27FC236}">
                <a16:creationId xmlns:a16="http://schemas.microsoft.com/office/drawing/2014/main" id="{77E75CA7-F867-4BE9-B137-EBA615DB60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 r="2147" b="-2"/>
          <a:stretch/>
        </p:blipFill>
        <p:spPr>
          <a:xfrm>
            <a:off x="926593" y="6519672"/>
            <a:ext cx="1822479" cy="136277"/>
          </a:xfrm>
          <a:prstGeom prst="rect">
            <a:avLst/>
          </a:prstGeom>
        </p:spPr>
      </p:pic>
      <p:sp>
        <p:nvSpPr>
          <p:cNvPr id="3" name="Slide Number Placeholder 2">
            <a:extLst>
              <a:ext uri="{FF2B5EF4-FFF2-40B4-BE49-F238E27FC236}">
                <a16:creationId xmlns:a16="http://schemas.microsoft.com/office/drawing/2014/main" id="{DBD51013-40E3-C140-AF33-3591BDAB40F1}"/>
              </a:ext>
            </a:extLst>
          </p:cNvPr>
          <p:cNvSpPr>
            <a:spLocks noGrp="1"/>
          </p:cNvSpPr>
          <p:nvPr>
            <p:ph type="sldNum" sz="quarter" idx="11"/>
          </p:nvPr>
        </p:nvSpPr>
        <p:spPr/>
        <p:txBody>
          <a:bodyPr/>
          <a:lstStyle/>
          <a:p>
            <a:fld id="{C7CA7E87-410D-4887-AABD-1ABCEA8A29CF}" type="slidenum">
              <a:rPr lang="en-US" smtClean="0"/>
              <a:pPr/>
              <a:t>‹#›</a:t>
            </a:fld>
            <a:endParaRPr lang="en-US"/>
          </a:p>
        </p:txBody>
      </p:sp>
    </p:spTree>
    <p:extLst>
      <p:ext uri="{BB962C8B-B14F-4D97-AF65-F5344CB8AC3E}">
        <p14:creationId xmlns:p14="http://schemas.microsoft.com/office/powerpoint/2010/main" val="22121920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ull Page - Gre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F644B7D-EB0F-436E-9968-604FA6033505}"/>
              </a:ext>
            </a:extLst>
          </p:cNvPr>
          <p:cNvGraphicFramePr>
            <a:graphicFrameLocks noChangeAspect="1"/>
          </p:cNvGraphicFramePr>
          <p:nvPr>
            <p:custDataLst>
              <p:tags r:id="rId1"/>
            </p:custDataLst>
            <p:extLst>
              <p:ext uri="{D42A27DB-BD31-4B8C-83A1-F6EECF244321}">
                <p14:modId xmlns:p14="http://schemas.microsoft.com/office/powerpoint/2010/main" val="2475148517"/>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6" name="Object 5" hidden="1">
                        <a:extLst>
                          <a:ext uri="{FF2B5EF4-FFF2-40B4-BE49-F238E27FC236}">
                            <a16:creationId xmlns:a16="http://schemas.microsoft.com/office/drawing/2014/main" id="{CF644B7D-EB0F-436E-9968-604FA6033505}"/>
                          </a:ext>
                        </a:extLst>
                      </p:cNvPr>
                      <p:cNvPicPr/>
                      <p:nvPr/>
                    </p:nvPicPr>
                    <p:blipFill>
                      <a:blip r:embed="rId4"/>
                      <a:stretch>
                        <a:fillRect/>
                      </a:stretch>
                    </p:blipFill>
                    <p:spPr>
                      <a:xfrm>
                        <a:off x="2119" y="1589"/>
                        <a:ext cx="2116"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316E1B-CC8A-4535-8B29-F32E4F33F4BB}"/>
              </a:ext>
            </a:extLst>
          </p:cNvPr>
          <p:cNvSpPr/>
          <p:nvPr/>
        </p:nvSpPr>
        <p:spPr>
          <a:xfrm>
            <a:off x="0" y="0"/>
            <a:ext cx="12192000" cy="13716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2" name="Title 1">
            <a:extLst>
              <a:ext uri="{FF2B5EF4-FFF2-40B4-BE49-F238E27FC236}">
                <a16:creationId xmlns:a16="http://schemas.microsoft.com/office/drawing/2014/main" id="{E1263E92-64DE-40BC-845A-2B9C514D89C4}"/>
              </a:ext>
            </a:extLst>
          </p:cNvPr>
          <p:cNvSpPr>
            <a:spLocks noGrp="1"/>
          </p:cNvSpPr>
          <p:nvPr>
            <p:ph type="title" hasCustomPrompt="1"/>
          </p:nvPr>
        </p:nvSpPr>
        <p:spPr/>
        <p:txBody>
          <a:bodyPr/>
          <a:lstStyle>
            <a:lvl1pPr>
              <a:defRPr>
                <a:solidFill>
                  <a:schemeClr val="accent1"/>
                </a:solidFill>
              </a:defRPr>
            </a:lvl1pPr>
          </a:lstStyle>
          <a:p>
            <a:r>
              <a:rPr lang="en-US"/>
              <a:t>Arial Bold 36pt</a:t>
            </a:r>
          </a:p>
        </p:txBody>
      </p:sp>
      <p:sp>
        <p:nvSpPr>
          <p:cNvPr id="4" name="Content Placeholder 3">
            <a:extLst>
              <a:ext uri="{FF2B5EF4-FFF2-40B4-BE49-F238E27FC236}">
                <a16:creationId xmlns:a16="http://schemas.microsoft.com/office/drawing/2014/main" id="{2087185B-7B77-40DF-9AE9-0B7AC509CDB6}"/>
              </a:ext>
            </a:extLst>
          </p:cNvPr>
          <p:cNvSpPr>
            <a:spLocks noGrp="1"/>
          </p:cNvSpPr>
          <p:nvPr>
            <p:ph sz="quarter" idx="10" hasCustomPrompt="1"/>
          </p:nvPr>
        </p:nvSpPr>
        <p:spPr>
          <a:xfrm>
            <a:off x="938784" y="1874521"/>
            <a:ext cx="10643616" cy="4381500"/>
          </a:xfrm>
        </p:spPr>
        <p:txBody>
          <a:bodyPr/>
          <a:lstStyle>
            <a:lvl1pPr>
              <a:defRPr/>
            </a:lvl1pPr>
            <a:lvl2pPr>
              <a:defRPr/>
            </a:lvl2pPr>
            <a:lvl3pPr>
              <a:defRPr/>
            </a:lvl3pPr>
            <a:lvl4pPr>
              <a:defRPr/>
            </a:lvl4pPr>
            <a:lvl5pPr>
              <a:defRPr/>
            </a:lvl5pPr>
          </a:lstStyle>
          <a:p>
            <a:pPr lvl="0"/>
            <a:r>
              <a:rPr lang="en-US"/>
              <a:t>Arial 24pt </a:t>
            </a:r>
          </a:p>
          <a:p>
            <a:pPr lvl="1"/>
            <a:r>
              <a:rPr lang="en-US"/>
              <a:t>Arial 24pt </a:t>
            </a:r>
          </a:p>
          <a:p>
            <a:pPr lvl="2"/>
            <a:r>
              <a:rPr lang="en-US"/>
              <a:t>Arial 20pt </a:t>
            </a:r>
          </a:p>
          <a:p>
            <a:pPr lvl="3"/>
            <a:r>
              <a:rPr lang="en-US"/>
              <a:t>Arial 20pt </a:t>
            </a:r>
          </a:p>
          <a:p>
            <a:pPr lvl="4"/>
            <a:r>
              <a:rPr lang="en-US"/>
              <a:t>Arial 20pt </a:t>
            </a:r>
          </a:p>
        </p:txBody>
      </p:sp>
      <p:sp>
        <p:nvSpPr>
          <p:cNvPr id="7" name="Slide Number Placeholder 6">
            <a:extLst>
              <a:ext uri="{FF2B5EF4-FFF2-40B4-BE49-F238E27FC236}">
                <a16:creationId xmlns:a16="http://schemas.microsoft.com/office/drawing/2014/main" id="{8805F6AA-99CB-468F-8116-E8CAEF4A8093}"/>
              </a:ext>
            </a:extLst>
          </p:cNvPr>
          <p:cNvSpPr>
            <a:spLocks noGrp="1"/>
          </p:cNvSpPr>
          <p:nvPr>
            <p:ph type="sldNum" sz="quarter" idx="11"/>
          </p:nvPr>
        </p:nvSpPr>
        <p:spPr/>
        <p:txBody>
          <a:bodyPr/>
          <a:lstStyle/>
          <a:p>
            <a:fld id="{6575370D-4E78-C44F-8DB3-41D140BF8DE9}" type="slidenum">
              <a:rPr lang="en-US" smtClean="0"/>
              <a:pPr/>
              <a:t>‹#›</a:t>
            </a:fld>
            <a:endParaRPr lang="en-US"/>
          </a:p>
        </p:txBody>
      </p:sp>
      <p:pic>
        <p:nvPicPr>
          <p:cNvPr id="10" name="Picture 9">
            <a:extLst>
              <a:ext uri="{FF2B5EF4-FFF2-40B4-BE49-F238E27FC236}">
                <a16:creationId xmlns:a16="http://schemas.microsoft.com/office/drawing/2014/main" id="{FEDD541F-1852-4358-AE90-42ED9E8DDCD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 t="1" r="1909" b="-1"/>
          <a:stretch/>
        </p:blipFill>
        <p:spPr>
          <a:xfrm>
            <a:off x="914401" y="6523362"/>
            <a:ext cx="1777427" cy="132588"/>
          </a:xfrm>
          <a:prstGeom prst="rect">
            <a:avLst/>
          </a:prstGeom>
        </p:spPr>
      </p:pic>
      <p:sp>
        <p:nvSpPr>
          <p:cNvPr id="11" name="TextBox 10">
            <a:extLst>
              <a:ext uri="{FF2B5EF4-FFF2-40B4-BE49-F238E27FC236}">
                <a16:creationId xmlns:a16="http://schemas.microsoft.com/office/drawing/2014/main" id="{15025355-9375-403E-9D97-ADA1DD444385}"/>
              </a:ext>
            </a:extLst>
          </p:cNvPr>
          <p:cNvSpPr txBox="1">
            <a:spLocks noChangeArrowheads="1"/>
          </p:cNvSpPr>
          <p:nvPr userDrawn="1"/>
        </p:nvSpPr>
        <p:spPr bwMode="auto">
          <a:xfrm>
            <a:off x="4402667" y="6534066"/>
            <a:ext cx="689751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800"/>
              <a:t>© 2021 UnitedHealth Group. Any use, copying or distribution without written permission from UnitedHealth Group is prohibited.</a:t>
            </a:r>
          </a:p>
        </p:txBody>
      </p:sp>
    </p:spTree>
    <p:extLst>
      <p:ext uri="{BB962C8B-B14F-4D97-AF65-F5344CB8AC3E}">
        <p14:creationId xmlns:p14="http://schemas.microsoft.com/office/powerpoint/2010/main" val="30569476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umn - Blu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DB5CC5C-F030-4724-81FA-33C3B9159A30}"/>
              </a:ext>
            </a:extLst>
          </p:cNvPr>
          <p:cNvSpPr>
            <a:spLocks noGrp="1"/>
          </p:cNvSpPr>
          <p:nvPr>
            <p:ph sz="quarter" idx="13" hasCustomPrompt="1"/>
          </p:nvPr>
        </p:nvSpPr>
        <p:spPr>
          <a:xfrm>
            <a:off x="6457953" y="1866901"/>
            <a:ext cx="4728633" cy="4144963"/>
          </a:xfrm>
        </p:spPr>
        <p:txBody>
          <a:bodyPr/>
          <a:lstStyle>
            <a:lvl1pPr>
              <a:defRPr/>
            </a:lvl1pPr>
            <a:lvl2pPr>
              <a:defRPr/>
            </a:lvl2pPr>
            <a:lvl3pPr>
              <a:defRPr/>
            </a:lvl3pPr>
            <a:lvl4pPr>
              <a:defRPr/>
            </a:lvl4pPr>
            <a:lvl5pPr>
              <a:defRPr/>
            </a:lvl5pPr>
          </a:lstStyle>
          <a:p>
            <a:pPr lvl="0"/>
            <a:r>
              <a:rPr lang="en-US"/>
              <a:t>Arial 24pt </a:t>
            </a:r>
          </a:p>
          <a:p>
            <a:pPr lvl="1"/>
            <a:r>
              <a:rPr lang="en-US"/>
              <a:t>Arial 24pt </a:t>
            </a:r>
          </a:p>
          <a:p>
            <a:pPr lvl="2"/>
            <a:r>
              <a:rPr lang="en-US"/>
              <a:t>Arial 20pt </a:t>
            </a:r>
          </a:p>
          <a:p>
            <a:pPr lvl="3"/>
            <a:r>
              <a:rPr lang="en-US"/>
              <a:t>Arial 20pt </a:t>
            </a:r>
          </a:p>
          <a:p>
            <a:pPr lvl="4"/>
            <a:r>
              <a:rPr lang="en-US"/>
              <a:t>Arial 20pt </a:t>
            </a:r>
          </a:p>
        </p:txBody>
      </p:sp>
      <p:sp>
        <p:nvSpPr>
          <p:cNvPr id="14" name="Content Placeholder 9">
            <a:extLst>
              <a:ext uri="{FF2B5EF4-FFF2-40B4-BE49-F238E27FC236}">
                <a16:creationId xmlns:a16="http://schemas.microsoft.com/office/drawing/2014/main" id="{EB30387D-7E51-4F68-8F96-43BFBF86D0D5}"/>
              </a:ext>
            </a:extLst>
          </p:cNvPr>
          <p:cNvSpPr>
            <a:spLocks noGrp="1"/>
          </p:cNvSpPr>
          <p:nvPr>
            <p:ph sz="quarter" idx="14" hasCustomPrompt="1"/>
          </p:nvPr>
        </p:nvSpPr>
        <p:spPr>
          <a:xfrm>
            <a:off x="914400" y="1866902"/>
            <a:ext cx="5184683" cy="4167180"/>
          </a:xfrm>
        </p:spPr>
        <p:txBody>
          <a:bodyPr/>
          <a:lstStyle>
            <a:lvl1pPr>
              <a:defRPr/>
            </a:lvl1pPr>
            <a:lvl2pPr>
              <a:defRPr/>
            </a:lvl2pPr>
            <a:lvl3pPr>
              <a:defRPr/>
            </a:lvl3pPr>
            <a:lvl4pPr>
              <a:defRPr/>
            </a:lvl4pPr>
            <a:lvl5pPr>
              <a:defRPr/>
            </a:lvl5pPr>
          </a:lstStyle>
          <a:p>
            <a:pPr lvl="0"/>
            <a:r>
              <a:rPr lang="en-US"/>
              <a:t>Arial 24pt </a:t>
            </a:r>
          </a:p>
          <a:p>
            <a:pPr lvl="1"/>
            <a:r>
              <a:rPr lang="en-US"/>
              <a:t>Arial 24pt </a:t>
            </a:r>
          </a:p>
          <a:p>
            <a:pPr lvl="2"/>
            <a:r>
              <a:rPr lang="en-US"/>
              <a:t>Arial 20pt </a:t>
            </a:r>
          </a:p>
          <a:p>
            <a:pPr lvl="3"/>
            <a:r>
              <a:rPr lang="en-US"/>
              <a:t>Arial 20pt </a:t>
            </a:r>
          </a:p>
          <a:p>
            <a:pPr lvl="4"/>
            <a:r>
              <a:rPr lang="en-US"/>
              <a:t>Arial 20pt </a:t>
            </a:r>
          </a:p>
        </p:txBody>
      </p:sp>
      <p:sp>
        <p:nvSpPr>
          <p:cNvPr id="7" name="Rectangle 6">
            <a:extLst>
              <a:ext uri="{FF2B5EF4-FFF2-40B4-BE49-F238E27FC236}">
                <a16:creationId xmlns:a16="http://schemas.microsoft.com/office/drawing/2014/main" id="{BD4E6F08-3FBF-486D-9237-EECD97B54844}"/>
              </a:ext>
            </a:extLst>
          </p:cNvPr>
          <p:cNvSpPr/>
          <p:nvPr userDrawn="1"/>
        </p:nvSpPr>
        <p:spPr>
          <a:xfrm>
            <a:off x="0" y="0"/>
            <a:ext cx="12192000" cy="1371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graphicFrame>
        <p:nvGraphicFramePr>
          <p:cNvPr id="11" name="Object 10" hidden="1">
            <a:extLst>
              <a:ext uri="{FF2B5EF4-FFF2-40B4-BE49-F238E27FC236}">
                <a16:creationId xmlns:a16="http://schemas.microsoft.com/office/drawing/2014/main" id="{45240704-9DD9-4D59-BBFF-411FC9AAEC40}"/>
              </a:ext>
            </a:extLst>
          </p:cNvPr>
          <p:cNvGraphicFramePr>
            <a:graphicFrameLocks noChangeAspect="1"/>
          </p:cNvGraphicFramePr>
          <p:nvPr>
            <p:custDataLst>
              <p:tags r:id="rId1"/>
            </p:custDataLst>
            <p:extLst>
              <p:ext uri="{D42A27DB-BD31-4B8C-83A1-F6EECF244321}">
                <p14:modId xmlns:p14="http://schemas.microsoft.com/office/powerpoint/2010/main" val="870736901"/>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11" name="Object 10" hidden="1">
                        <a:extLst>
                          <a:ext uri="{FF2B5EF4-FFF2-40B4-BE49-F238E27FC236}">
                            <a16:creationId xmlns:a16="http://schemas.microsoft.com/office/drawing/2014/main" id="{45240704-9DD9-4D59-BBFF-411FC9AAEC40}"/>
                          </a:ext>
                        </a:extLst>
                      </p:cNvPr>
                      <p:cNvPicPr/>
                      <p:nvPr/>
                    </p:nvPicPr>
                    <p:blipFill>
                      <a:blip r:embed="rId4"/>
                      <a:stretch>
                        <a:fillRect/>
                      </a:stretch>
                    </p:blipFill>
                    <p:spPr>
                      <a:xfrm>
                        <a:off x="2119" y="1589"/>
                        <a:ext cx="2116" cy="1587"/>
                      </a:xfrm>
                      <a:prstGeom prst="rect">
                        <a:avLst/>
                      </a:prstGeom>
                    </p:spPr>
                  </p:pic>
                </p:oleObj>
              </mc:Fallback>
            </mc:AlternateContent>
          </a:graphicData>
        </a:graphic>
      </p:graphicFrame>
      <p:sp>
        <p:nvSpPr>
          <p:cNvPr id="8" name="Title 1"/>
          <p:cNvSpPr>
            <a:spLocks noGrp="1"/>
          </p:cNvSpPr>
          <p:nvPr>
            <p:ph type="title" hasCustomPrompt="1"/>
          </p:nvPr>
        </p:nvSpPr>
        <p:spPr>
          <a:xfrm>
            <a:off x="923171" y="502225"/>
            <a:ext cx="10659231" cy="634296"/>
          </a:xfrm>
          <a:prstGeom prst="rect">
            <a:avLst/>
          </a:prstGeom>
        </p:spPr>
        <p:txBody>
          <a:bodyPr vert="horz" lIns="0" rIns="0" anchor="ctr"/>
          <a:lstStyle>
            <a:lvl1pPr>
              <a:defRPr sz="4800" b="1" i="0">
                <a:solidFill>
                  <a:schemeClr val="bg1"/>
                </a:solidFill>
                <a:latin typeface="+mj-lt"/>
                <a:cs typeface="Arial"/>
              </a:defRPr>
            </a:lvl1pPr>
          </a:lstStyle>
          <a:p>
            <a:r>
              <a:rPr lang="en-US"/>
              <a:t>Arial Bold 36pt</a:t>
            </a:r>
          </a:p>
        </p:txBody>
      </p:sp>
      <p:sp>
        <p:nvSpPr>
          <p:cNvPr id="2" name="Slide Number Placeholder 1">
            <a:extLst>
              <a:ext uri="{FF2B5EF4-FFF2-40B4-BE49-F238E27FC236}">
                <a16:creationId xmlns:a16="http://schemas.microsoft.com/office/drawing/2014/main" id="{A5D6A73B-A327-4304-AE2F-3414E47D3E62}"/>
              </a:ext>
            </a:extLst>
          </p:cNvPr>
          <p:cNvSpPr>
            <a:spLocks noGrp="1"/>
          </p:cNvSpPr>
          <p:nvPr>
            <p:ph type="sldNum" sz="quarter" idx="12"/>
          </p:nvPr>
        </p:nvSpPr>
        <p:spPr/>
        <p:txBody>
          <a:bodyPr/>
          <a:lstStyle/>
          <a:p>
            <a:fld id="{6575370D-4E78-C44F-8DB3-41D140BF8DE9}" type="slidenum">
              <a:rPr lang="en-US" smtClean="0"/>
              <a:pPr/>
              <a:t>‹#›</a:t>
            </a:fld>
            <a:endParaRPr lang="en-US"/>
          </a:p>
        </p:txBody>
      </p:sp>
      <p:pic>
        <p:nvPicPr>
          <p:cNvPr id="12" name="Picture 11">
            <a:extLst>
              <a:ext uri="{FF2B5EF4-FFF2-40B4-BE49-F238E27FC236}">
                <a16:creationId xmlns:a16="http://schemas.microsoft.com/office/drawing/2014/main" id="{613337D0-5BDC-4C8C-A86F-6EC63BA4776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 t="1" r="1909" b="-1"/>
          <a:stretch/>
        </p:blipFill>
        <p:spPr>
          <a:xfrm>
            <a:off x="914401" y="6523362"/>
            <a:ext cx="1777427" cy="132588"/>
          </a:xfrm>
          <a:prstGeom prst="rect">
            <a:avLst/>
          </a:prstGeom>
        </p:spPr>
      </p:pic>
    </p:spTree>
    <p:extLst>
      <p:ext uri="{BB962C8B-B14F-4D97-AF65-F5344CB8AC3E}">
        <p14:creationId xmlns:p14="http://schemas.microsoft.com/office/powerpoint/2010/main" val="34760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03 – light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9" name="Freeform 18">
            <a:extLst>
              <a:ext uri="{FF2B5EF4-FFF2-40B4-BE49-F238E27FC236}">
                <a16:creationId xmlns:a16="http://schemas.microsoft.com/office/drawing/2014/main" id="{539A4D35-6931-4846-8142-F3C6A4884AC0}"/>
              </a:ext>
            </a:extLst>
          </p:cNvPr>
          <p:cNvSpPr/>
          <p:nvPr userDrawn="1"/>
        </p:nvSpPr>
        <p:spPr>
          <a:xfrm>
            <a:off x="-31046"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3"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3"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Slide Title]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hasCustomPrompt="1"/>
          </p:nvPr>
        </p:nvSpPr>
        <p:spPr>
          <a:xfrm>
            <a:off x="513809" y="5224207"/>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[Slide Subtitle]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7" name="Primary-Client-Logo">
            <a:extLst>
              <a:ext uri="{FF2B5EF4-FFF2-40B4-BE49-F238E27FC236}">
                <a16:creationId xmlns:a16="http://schemas.microsoft.com/office/drawing/2014/main" id="{3844A4B9-45D1-BD4E-B52B-C30C65DA8D16}"/>
              </a:ext>
            </a:extLst>
          </p:cNvPr>
          <p:cNvGrpSpPr/>
          <p:nvPr userDrawn="1"/>
        </p:nvGrpSpPr>
        <p:grpSpPr>
          <a:xfrm>
            <a:off x="10080123" y="5709272"/>
            <a:ext cx="1569763" cy="536448"/>
            <a:chOff x="10080123" y="5709272"/>
            <a:chExt cx="1569763" cy="536448"/>
          </a:xfrm>
        </p:grpSpPr>
        <p:pic>
          <p:nvPicPr>
            <p:cNvPr id="18" name="Primary-Client-Logo">
              <a:extLst>
                <a:ext uri="{FF2B5EF4-FFF2-40B4-BE49-F238E27FC236}">
                  <a16:creationId xmlns:a16="http://schemas.microsoft.com/office/drawing/2014/main" id="{0C4438DF-B18C-F149-A088-6D35D6251BA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20" name="Snip Diagonal Corner Rectangle 19">
              <a:extLst>
                <a:ext uri="{FF2B5EF4-FFF2-40B4-BE49-F238E27FC236}">
                  <a16:creationId xmlns:a16="http://schemas.microsoft.com/office/drawing/2014/main" id="{D56DFC4C-4202-AE4B-BCE6-076F5E7D5825}"/>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998106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Column - Grey">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EB07A22-DB36-4F5C-8F7B-5F8983EF0C3B}"/>
              </a:ext>
            </a:extLst>
          </p:cNvPr>
          <p:cNvGraphicFramePr>
            <a:graphicFrameLocks noChangeAspect="1"/>
          </p:cNvGraphicFramePr>
          <p:nvPr>
            <p:custDataLst>
              <p:tags r:id="rId1"/>
            </p:custDataLst>
            <p:extLst>
              <p:ext uri="{D42A27DB-BD31-4B8C-83A1-F6EECF244321}">
                <p14:modId xmlns:p14="http://schemas.microsoft.com/office/powerpoint/2010/main" val="3263335473"/>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11" name="Object 10" hidden="1">
                        <a:extLst>
                          <a:ext uri="{FF2B5EF4-FFF2-40B4-BE49-F238E27FC236}">
                            <a16:creationId xmlns:a16="http://schemas.microsoft.com/office/drawing/2014/main" id="{CEB07A22-DB36-4F5C-8F7B-5F8983EF0C3B}"/>
                          </a:ext>
                        </a:extLst>
                      </p:cNvPr>
                      <p:cNvPicPr/>
                      <p:nvPr/>
                    </p:nvPicPr>
                    <p:blipFill>
                      <a:blip r:embed="rId4"/>
                      <a:stretch>
                        <a:fillRect/>
                      </a:stretch>
                    </p:blipFill>
                    <p:spPr>
                      <a:xfrm>
                        <a:off x="2119" y="1589"/>
                        <a:ext cx="2116" cy="1587"/>
                      </a:xfrm>
                      <a:prstGeom prst="rect">
                        <a:avLst/>
                      </a:prstGeom>
                    </p:spPr>
                  </p:pic>
                </p:oleObj>
              </mc:Fallback>
            </mc:AlternateContent>
          </a:graphicData>
        </a:graphic>
      </p:graphicFrame>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chemeClr val="accent1"/>
              </a:solidFill>
            </a:endParaRPr>
          </a:p>
        </p:txBody>
      </p:sp>
      <p:sp>
        <p:nvSpPr>
          <p:cNvPr id="8" name="Title 1"/>
          <p:cNvSpPr>
            <a:spLocks noGrp="1"/>
          </p:cNvSpPr>
          <p:nvPr>
            <p:ph type="title" hasCustomPrompt="1"/>
          </p:nvPr>
        </p:nvSpPr>
        <p:spPr>
          <a:xfrm>
            <a:off x="923171" y="502225"/>
            <a:ext cx="10659231" cy="634296"/>
          </a:xfrm>
          <a:prstGeom prst="rect">
            <a:avLst/>
          </a:prstGeom>
        </p:spPr>
        <p:txBody>
          <a:bodyPr vert="horz" lIns="0" rIns="0" anchor="ctr"/>
          <a:lstStyle>
            <a:lvl1pPr>
              <a:defRPr sz="4800" b="1" i="0">
                <a:solidFill>
                  <a:schemeClr val="accent1"/>
                </a:solidFill>
                <a:latin typeface="+mj-lt"/>
                <a:cs typeface="Arial"/>
              </a:defRPr>
            </a:lvl1pPr>
          </a:lstStyle>
          <a:p>
            <a:r>
              <a:rPr lang="en-US"/>
              <a:t>Arial Bold 36pt</a:t>
            </a:r>
          </a:p>
        </p:txBody>
      </p:sp>
      <p:sp>
        <p:nvSpPr>
          <p:cNvPr id="2" name="Slide Number Placeholder 1">
            <a:extLst>
              <a:ext uri="{FF2B5EF4-FFF2-40B4-BE49-F238E27FC236}">
                <a16:creationId xmlns:a16="http://schemas.microsoft.com/office/drawing/2014/main" id="{77DE31FD-76CB-4691-BC02-CD0A00A274BB}"/>
              </a:ext>
            </a:extLst>
          </p:cNvPr>
          <p:cNvSpPr>
            <a:spLocks noGrp="1"/>
          </p:cNvSpPr>
          <p:nvPr>
            <p:ph type="sldNum" sz="quarter" idx="12"/>
          </p:nvPr>
        </p:nvSpPr>
        <p:spPr/>
        <p:txBody>
          <a:bodyPr/>
          <a:lstStyle/>
          <a:p>
            <a:fld id="{6575370D-4E78-C44F-8DB3-41D140BF8DE9}" type="slidenum">
              <a:rPr lang="en-US" smtClean="0"/>
              <a:pPr/>
              <a:t>‹#›</a:t>
            </a:fld>
            <a:endParaRPr lang="en-US"/>
          </a:p>
        </p:txBody>
      </p:sp>
      <p:pic>
        <p:nvPicPr>
          <p:cNvPr id="13" name="Picture 12">
            <a:extLst>
              <a:ext uri="{FF2B5EF4-FFF2-40B4-BE49-F238E27FC236}">
                <a16:creationId xmlns:a16="http://schemas.microsoft.com/office/drawing/2014/main" id="{FF9ED14C-F6CB-485D-8587-48893DD8E23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 t="1" r="1909" b="-1"/>
          <a:stretch/>
        </p:blipFill>
        <p:spPr>
          <a:xfrm>
            <a:off x="914401" y="6523362"/>
            <a:ext cx="1777427" cy="132588"/>
          </a:xfrm>
          <a:prstGeom prst="rect">
            <a:avLst/>
          </a:prstGeom>
        </p:spPr>
      </p:pic>
      <p:sp>
        <p:nvSpPr>
          <p:cNvPr id="14" name="TextBox 13">
            <a:extLst>
              <a:ext uri="{FF2B5EF4-FFF2-40B4-BE49-F238E27FC236}">
                <a16:creationId xmlns:a16="http://schemas.microsoft.com/office/drawing/2014/main" id="{E5D2CDE3-20DC-4C4A-BBDB-67D563FC97D8}"/>
              </a:ext>
            </a:extLst>
          </p:cNvPr>
          <p:cNvSpPr txBox="1">
            <a:spLocks noChangeArrowheads="1"/>
          </p:cNvSpPr>
          <p:nvPr userDrawn="1"/>
        </p:nvSpPr>
        <p:spPr bwMode="auto">
          <a:xfrm>
            <a:off x="4402667" y="6534066"/>
            <a:ext cx="689751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800"/>
              <a:t>© 2021 UnitedHealth Group. Any use, copying or distribution without written permission from UnitedHealth Group is prohibited.</a:t>
            </a:r>
          </a:p>
        </p:txBody>
      </p:sp>
      <p:sp>
        <p:nvSpPr>
          <p:cNvPr id="12" name="Content Placeholder 9">
            <a:extLst>
              <a:ext uri="{FF2B5EF4-FFF2-40B4-BE49-F238E27FC236}">
                <a16:creationId xmlns:a16="http://schemas.microsoft.com/office/drawing/2014/main" id="{2F5FB23F-1707-49AF-9719-58956A258E28}"/>
              </a:ext>
            </a:extLst>
          </p:cNvPr>
          <p:cNvSpPr>
            <a:spLocks noGrp="1"/>
          </p:cNvSpPr>
          <p:nvPr>
            <p:ph sz="quarter" idx="13" hasCustomPrompt="1"/>
          </p:nvPr>
        </p:nvSpPr>
        <p:spPr>
          <a:xfrm>
            <a:off x="6457953" y="1866901"/>
            <a:ext cx="4728633" cy="4144963"/>
          </a:xfrm>
        </p:spPr>
        <p:txBody>
          <a:bodyPr/>
          <a:lstStyle>
            <a:lvl1pPr>
              <a:defRPr/>
            </a:lvl1pPr>
            <a:lvl2pPr>
              <a:defRPr/>
            </a:lvl2pPr>
            <a:lvl3pPr>
              <a:defRPr/>
            </a:lvl3pPr>
            <a:lvl4pPr>
              <a:defRPr/>
            </a:lvl4pPr>
            <a:lvl5pPr>
              <a:defRPr/>
            </a:lvl5pPr>
          </a:lstStyle>
          <a:p>
            <a:pPr lvl="0"/>
            <a:r>
              <a:rPr lang="en-US"/>
              <a:t>Arial 24pt </a:t>
            </a:r>
          </a:p>
          <a:p>
            <a:pPr lvl="1"/>
            <a:r>
              <a:rPr lang="en-US"/>
              <a:t>Arial 24pt </a:t>
            </a:r>
          </a:p>
          <a:p>
            <a:pPr lvl="2"/>
            <a:r>
              <a:rPr lang="en-US"/>
              <a:t>Arial 20pt </a:t>
            </a:r>
          </a:p>
          <a:p>
            <a:pPr lvl="3"/>
            <a:r>
              <a:rPr lang="en-US"/>
              <a:t>Arial 20pt </a:t>
            </a:r>
          </a:p>
          <a:p>
            <a:pPr lvl="4"/>
            <a:r>
              <a:rPr lang="en-US"/>
              <a:t>Arial 20pt </a:t>
            </a:r>
          </a:p>
        </p:txBody>
      </p:sp>
      <p:sp>
        <p:nvSpPr>
          <p:cNvPr id="15" name="Content Placeholder 9">
            <a:extLst>
              <a:ext uri="{FF2B5EF4-FFF2-40B4-BE49-F238E27FC236}">
                <a16:creationId xmlns:a16="http://schemas.microsoft.com/office/drawing/2014/main" id="{1981F70E-E282-4481-8640-3169F7AD4F20}"/>
              </a:ext>
            </a:extLst>
          </p:cNvPr>
          <p:cNvSpPr>
            <a:spLocks noGrp="1"/>
          </p:cNvSpPr>
          <p:nvPr>
            <p:ph sz="quarter" idx="14" hasCustomPrompt="1"/>
          </p:nvPr>
        </p:nvSpPr>
        <p:spPr>
          <a:xfrm>
            <a:off x="914400" y="1866902"/>
            <a:ext cx="5184683" cy="4167180"/>
          </a:xfrm>
        </p:spPr>
        <p:txBody>
          <a:bodyPr/>
          <a:lstStyle>
            <a:lvl1pPr>
              <a:defRPr/>
            </a:lvl1pPr>
            <a:lvl2pPr>
              <a:defRPr/>
            </a:lvl2pPr>
            <a:lvl3pPr>
              <a:defRPr/>
            </a:lvl3pPr>
            <a:lvl4pPr>
              <a:defRPr/>
            </a:lvl4pPr>
            <a:lvl5pPr>
              <a:defRPr/>
            </a:lvl5pPr>
          </a:lstStyle>
          <a:p>
            <a:pPr lvl="0"/>
            <a:r>
              <a:rPr lang="en-US"/>
              <a:t>Arial 24pt </a:t>
            </a:r>
          </a:p>
          <a:p>
            <a:pPr lvl="1"/>
            <a:r>
              <a:rPr lang="en-US"/>
              <a:t>Arial 24pt </a:t>
            </a:r>
          </a:p>
          <a:p>
            <a:pPr lvl="2"/>
            <a:r>
              <a:rPr lang="en-US"/>
              <a:t>Arial 20pt </a:t>
            </a:r>
          </a:p>
          <a:p>
            <a:pPr lvl="3"/>
            <a:r>
              <a:rPr lang="en-US"/>
              <a:t>Arial 20pt </a:t>
            </a:r>
          </a:p>
          <a:p>
            <a:pPr lvl="4"/>
            <a:r>
              <a:rPr lang="en-US"/>
              <a:t>Arial 20pt </a:t>
            </a:r>
          </a:p>
        </p:txBody>
      </p:sp>
    </p:spTree>
    <p:extLst>
      <p:ext uri="{BB962C8B-B14F-4D97-AF65-F5344CB8AC3E}">
        <p14:creationId xmlns:p14="http://schemas.microsoft.com/office/powerpoint/2010/main" val="5194907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Column - Blue - No Logo">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E784BDB-E988-46C6-870F-D47074561CA7}"/>
              </a:ext>
            </a:extLst>
          </p:cNvPr>
          <p:cNvGraphicFramePr>
            <a:graphicFrameLocks noChangeAspect="1"/>
          </p:cNvGraphicFramePr>
          <p:nvPr>
            <p:custDataLst>
              <p:tags r:id="rId1"/>
            </p:custDataLst>
            <p:extLst>
              <p:ext uri="{D42A27DB-BD31-4B8C-83A1-F6EECF244321}">
                <p14:modId xmlns:p14="http://schemas.microsoft.com/office/powerpoint/2010/main" val="158749297"/>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11" name="Object 10" hidden="1">
                        <a:extLst>
                          <a:ext uri="{FF2B5EF4-FFF2-40B4-BE49-F238E27FC236}">
                            <a16:creationId xmlns:a16="http://schemas.microsoft.com/office/drawing/2014/main" id="{CE784BDB-E988-46C6-870F-D47074561CA7}"/>
                          </a:ext>
                        </a:extLst>
                      </p:cNvPr>
                      <p:cNvPicPr/>
                      <p:nvPr/>
                    </p:nvPicPr>
                    <p:blipFill>
                      <a:blip r:embed="rId4"/>
                      <a:stretch>
                        <a:fillRect/>
                      </a:stretch>
                    </p:blipFill>
                    <p:spPr>
                      <a:xfrm>
                        <a:off x="2119" y="1589"/>
                        <a:ext cx="2116" cy="1587"/>
                      </a:xfrm>
                      <a:prstGeom prst="rect">
                        <a:avLst/>
                      </a:prstGeom>
                    </p:spPr>
                  </p:pic>
                </p:oleObj>
              </mc:Fallback>
            </mc:AlternateContent>
          </a:graphicData>
        </a:graphic>
      </p:graphicFrame>
      <p:sp>
        <p:nvSpPr>
          <p:cNvPr id="8" name="Title 1"/>
          <p:cNvSpPr>
            <a:spLocks noGrp="1"/>
          </p:cNvSpPr>
          <p:nvPr>
            <p:ph type="title" hasCustomPrompt="1"/>
          </p:nvPr>
        </p:nvSpPr>
        <p:spPr>
          <a:xfrm>
            <a:off x="923171" y="502225"/>
            <a:ext cx="10659231" cy="634296"/>
          </a:xfrm>
          <a:prstGeom prst="rect">
            <a:avLst/>
          </a:prstGeom>
        </p:spPr>
        <p:txBody>
          <a:bodyPr vert="horz" lIns="0" rIns="0" anchor="ctr"/>
          <a:lstStyle>
            <a:lvl1pPr>
              <a:defRPr sz="4800" b="1" i="0">
                <a:solidFill>
                  <a:schemeClr val="bg1"/>
                </a:solidFill>
                <a:latin typeface="+mj-lt"/>
                <a:cs typeface="Arial"/>
              </a:defRPr>
            </a:lvl1pPr>
          </a:lstStyle>
          <a:p>
            <a:r>
              <a:rPr lang="en-US"/>
              <a:t>Arial Bold 36pt</a:t>
            </a:r>
          </a:p>
        </p:txBody>
      </p:sp>
      <p:sp>
        <p:nvSpPr>
          <p:cNvPr id="6" name="Content Placeholder 9">
            <a:extLst>
              <a:ext uri="{FF2B5EF4-FFF2-40B4-BE49-F238E27FC236}">
                <a16:creationId xmlns:a16="http://schemas.microsoft.com/office/drawing/2014/main" id="{ABCBEB69-3596-474E-9135-A9830D9A4E1A}"/>
              </a:ext>
            </a:extLst>
          </p:cNvPr>
          <p:cNvSpPr>
            <a:spLocks noGrp="1"/>
          </p:cNvSpPr>
          <p:nvPr>
            <p:ph sz="quarter" idx="13" hasCustomPrompt="1"/>
          </p:nvPr>
        </p:nvSpPr>
        <p:spPr>
          <a:xfrm>
            <a:off x="6457953" y="1866901"/>
            <a:ext cx="4728633" cy="4144963"/>
          </a:xfrm>
        </p:spPr>
        <p:txBody>
          <a:bodyPr/>
          <a:lstStyle>
            <a:lvl1pPr>
              <a:defRPr/>
            </a:lvl1pPr>
            <a:lvl2pPr>
              <a:defRPr/>
            </a:lvl2pPr>
            <a:lvl3pPr>
              <a:defRPr/>
            </a:lvl3pPr>
            <a:lvl4pPr>
              <a:defRPr/>
            </a:lvl4pPr>
            <a:lvl5pPr>
              <a:defRPr/>
            </a:lvl5pPr>
          </a:lstStyle>
          <a:p>
            <a:pPr lvl="0"/>
            <a:r>
              <a:rPr lang="en-US"/>
              <a:t>Arial 24pt </a:t>
            </a:r>
          </a:p>
          <a:p>
            <a:pPr lvl="1"/>
            <a:r>
              <a:rPr lang="en-US"/>
              <a:t>Arial 24pt </a:t>
            </a:r>
          </a:p>
          <a:p>
            <a:pPr lvl="2"/>
            <a:r>
              <a:rPr lang="en-US"/>
              <a:t>Arial 20pt </a:t>
            </a:r>
          </a:p>
          <a:p>
            <a:pPr lvl="3"/>
            <a:r>
              <a:rPr lang="en-US"/>
              <a:t>Arial 20pt </a:t>
            </a:r>
          </a:p>
          <a:p>
            <a:pPr lvl="4"/>
            <a:r>
              <a:rPr lang="en-US"/>
              <a:t>Arial 20pt </a:t>
            </a:r>
          </a:p>
        </p:txBody>
      </p:sp>
      <p:sp>
        <p:nvSpPr>
          <p:cNvPr id="7" name="Content Placeholder 9">
            <a:extLst>
              <a:ext uri="{FF2B5EF4-FFF2-40B4-BE49-F238E27FC236}">
                <a16:creationId xmlns:a16="http://schemas.microsoft.com/office/drawing/2014/main" id="{59EC4164-BF83-4701-B080-54331D734322}"/>
              </a:ext>
            </a:extLst>
          </p:cNvPr>
          <p:cNvSpPr>
            <a:spLocks noGrp="1"/>
          </p:cNvSpPr>
          <p:nvPr>
            <p:ph sz="quarter" idx="14" hasCustomPrompt="1"/>
          </p:nvPr>
        </p:nvSpPr>
        <p:spPr>
          <a:xfrm>
            <a:off x="914400" y="1866902"/>
            <a:ext cx="5184683" cy="4167180"/>
          </a:xfrm>
        </p:spPr>
        <p:txBody>
          <a:bodyPr/>
          <a:lstStyle>
            <a:lvl1pPr>
              <a:defRPr/>
            </a:lvl1pPr>
            <a:lvl2pPr>
              <a:defRPr/>
            </a:lvl2pPr>
            <a:lvl3pPr>
              <a:defRPr/>
            </a:lvl3pPr>
            <a:lvl4pPr>
              <a:defRPr/>
            </a:lvl4pPr>
            <a:lvl5pPr>
              <a:defRPr/>
            </a:lvl5pPr>
          </a:lstStyle>
          <a:p>
            <a:pPr lvl="0"/>
            <a:r>
              <a:rPr lang="en-US"/>
              <a:t>Arial 24pt </a:t>
            </a:r>
          </a:p>
          <a:p>
            <a:pPr lvl="1"/>
            <a:r>
              <a:rPr lang="en-US"/>
              <a:t>Arial 24pt </a:t>
            </a:r>
          </a:p>
          <a:p>
            <a:pPr lvl="2"/>
            <a:r>
              <a:rPr lang="en-US"/>
              <a:t>Arial 20pt </a:t>
            </a:r>
          </a:p>
          <a:p>
            <a:pPr lvl="3"/>
            <a:r>
              <a:rPr lang="en-US"/>
              <a:t>Arial 20pt </a:t>
            </a:r>
          </a:p>
          <a:p>
            <a:pPr lvl="4"/>
            <a:r>
              <a:rPr lang="en-US"/>
              <a:t>Arial 20pt </a:t>
            </a:r>
          </a:p>
        </p:txBody>
      </p:sp>
    </p:spTree>
    <p:extLst>
      <p:ext uri="{BB962C8B-B14F-4D97-AF65-F5344CB8AC3E}">
        <p14:creationId xmlns:p14="http://schemas.microsoft.com/office/powerpoint/2010/main" val="62298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Column - Grey - No Logo">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D666CB8-BE49-43A5-891C-D674DD7EAC6E}"/>
              </a:ext>
            </a:extLst>
          </p:cNvPr>
          <p:cNvGraphicFramePr>
            <a:graphicFrameLocks noChangeAspect="1"/>
          </p:cNvGraphicFramePr>
          <p:nvPr>
            <p:custDataLst>
              <p:tags r:id="rId1"/>
            </p:custDataLst>
            <p:extLst>
              <p:ext uri="{D42A27DB-BD31-4B8C-83A1-F6EECF244321}">
                <p14:modId xmlns:p14="http://schemas.microsoft.com/office/powerpoint/2010/main" val="2473432115"/>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11" name="Object 10" hidden="1">
                        <a:extLst>
                          <a:ext uri="{FF2B5EF4-FFF2-40B4-BE49-F238E27FC236}">
                            <a16:creationId xmlns:a16="http://schemas.microsoft.com/office/drawing/2014/main" id="{9D666CB8-BE49-43A5-891C-D674DD7EAC6E}"/>
                          </a:ext>
                        </a:extLst>
                      </p:cNvPr>
                      <p:cNvPicPr/>
                      <p:nvPr/>
                    </p:nvPicPr>
                    <p:blipFill>
                      <a:blip r:embed="rId4"/>
                      <a:stretch>
                        <a:fillRect/>
                      </a:stretch>
                    </p:blipFill>
                    <p:spPr>
                      <a:xfrm>
                        <a:off x="2119" y="1589"/>
                        <a:ext cx="2116" cy="1587"/>
                      </a:xfrm>
                      <a:prstGeom prst="rect">
                        <a:avLst/>
                      </a:prstGeom>
                    </p:spPr>
                  </p:pic>
                </p:oleObj>
              </mc:Fallback>
            </mc:AlternateContent>
          </a:graphicData>
        </a:graphic>
      </p:graphicFrame>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8" name="Title 1"/>
          <p:cNvSpPr>
            <a:spLocks noGrp="1"/>
          </p:cNvSpPr>
          <p:nvPr>
            <p:ph type="title" hasCustomPrompt="1"/>
          </p:nvPr>
        </p:nvSpPr>
        <p:spPr>
          <a:xfrm>
            <a:off x="923171" y="502225"/>
            <a:ext cx="10659231" cy="634296"/>
          </a:xfrm>
          <a:prstGeom prst="rect">
            <a:avLst/>
          </a:prstGeom>
        </p:spPr>
        <p:txBody>
          <a:bodyPr vert="horz" lIns="0" rIns="0" anchor="ctr"/>
          <a:lstStyle>
            <a:lvl1pPr>
              <a:defRPr sz="4800" b="1" i="0">
                <a:solidFill>
                  <a:srgbClr val="003C71"/>
                </a:solidFill>
                <a:latin typeface="+mj-lt"/>
                <a:cs typeface="Arial"/>
              </a:defRPr>
            </a:lvl1pPr>
          </a:lstStyle>
          <a:p>
            <a:r>
              <a:rPr lang="en-US"/>
              <a:t>Arial Bold 36pt</a:t>
            </a:r>
          </a:p>
        </p:txBody>
      </p:sp>
      <p:sp>
        <p:nvSpPr>
          <p:cNvPr id="7" name="Content Placeholder 9">
            <a:extLst>
              <a:ext uri="{FF2B5EF4-FFF2-40B4-BE49-F238E27FC236}">
                <a16:creationId xmlns:a16="http://schemas.microsoft.com/office/drawing/2014/main" id="{AC51204B-23C2-4328-9E01-1ABF4E53A650}"/>
              </a:ext>
            </a:extLst>
          </p:cNvPr>
          <p:cNvSpPr>
            <a:spLocks noGrp="1"/>
          </p:cNvSpPr>
          <p:nvPr>
            <p:ph sz="quarter" idx="13" hasCustomPrompt="1"/>
          </p:nvPr>
        </p:nvSpPr>
        <p:spPr>
          <a:xfrm>
            <a:off x="6457953" y="1866901"/>
            <a:ext cx="4728633" cy="4144963"/>
          </a:xfrm>
        </p:spPr>
        <p:txBody>
          <a:bodyPr/>
          <a:lstStyle>
            <a:lvl1pPr>
              <a:defRPr/>
            </a:lvl1pPr>
            <a:lvl2pPr>
              <a:defRPr/>
            </a:lvl2pPr>
            <a:lvl3pPr>
              <a:defRPr/>
            </a:lvl3pPr>
            <a:lvl4pPr>
              <a:defRPr/>
            </a:lvl4pPr>
            <a:lvl5pPr>
              <a:defRPr/>
            </a:lvl5pPr>
          </a:lstStyle>
          <a:p>
            <a:pPr lvl="0"/>
            <a:r>
              <a:rPr lang="en-US"/>
              <a:t>Arial 24pt </a:t>
            </a:r>
          </a:p>
          <a:p>
            <a:pPr lvl="1"/>
            <a:r>
              <a:rPr lang="en-US"/>
              <a:t>Arial 24pt </a:t>
            </a:r>
          </a:p>
          <a:p>
            <a:pPr lvl="2"/>
            <a:r>
              <a:rPr lang="en-US"/>
              <a:t>Arial 20pt </a:t>
            </a:r>
          </a:p>
          <a:p>
            <a:pPr lvl="3"/>
            <a:r>
              <a:rPr lang="en-US"/>
              <a:t>Arial 20pt </a:t>
            </a:r>
          </a:p>
          <a:p>
            <a:pPr lvl="4"/>
            <a:r>
              <a:rPr lang="en-US"/>
              <a:t>Arial 20pt </a:t>
            </a:r>
          </a:p>
        </p:txBody>
      </p:sp>
      <p:sp>
        <p:nvSpPr>
          <p:cNvPr id="9" name="Content Placeholder 9">
            <a:extLst>
              <a:ext uri="{FF2B5EF4-FFF2-40B4-BE49-F238E27FC236}">
                <a16:creationId xmlns:a16="http://schemas.microsoft.com/office/drawing/2014/main" id="{F0391FB2-AFE5-45D8-A37D-D26598F5A458}"/>
              </a:ext>
            </a:extLst>
          </p:cNvPr>
          <p:cNvSpPr>
            <a:spLocks noGrp="1"/>
          </p:cNvSpPr>
          <p:nvPr>
            <p:ph sz="quarter" idx="14" hasCustomPrompt="1"/>
          </p:nvPr>
        </p:nvSpPr>
        <p:spPr>
          <a:xfrm>
            <a:off x="914400" y="1866902"/>
            <a:ext cx="5184683" cy="4167180"/>
          </a:xfrm>
        </p:spPr>
        <p:txBody>
          <a:bodyPr/>
          <a:lstStyle>
            <a:lvl1pPr>
              <a:defRPr/>
            </a:lvl1pPr>
            <a:lvl2pPr>
              <a:defRPr/>
            </a:lvl2pPr>
            <a:lvl3pPr>
              <a:defRPr/>
            </a:lvl3pPr>
            <a:lvl4pPr>
              <a:defRPr/>
            </a:lvl4pPr>
            <a:lvl5pPr>
              <a:defRPr/>
            </a:lvl5pPr>
          </a:lstStyle>
          <a:p>
            <a:pPr lvl="0"/>
            <a:r>
              <a:rPr lang="en-US"/>
              <a:t>Arial 24pt </a:t>
            </a:r>
          </a:p>
          <a:p>
            <a:pPr lvl="1"/>
            <a:r>
              <a:rPr lang="en-US"/>
              <a:t>Arial 24pt </a:t>
            </a:r>
          </a:p>
          <a:p>
            <a:pPr lvl="2"/>
            <a:r>
              <a:rPr lang="en-US"/>
              <a:t>Arial 20pt </a:t>
            </a:r>
          </a:p>
          <a:p>
            <a:pPr lvl="3"/>
            <a:r>
              <a:rPr lang="en-US"/>
              <a:t>Arial 20pt </a:t>
            </a:r>
          </a:p>
          <a:p>
            <a:pPr lvl="4"/>
            <a:r>
              <a:rPr lang="en-US"/>
              <a:t>Arial 20pt </a:t>
            </a:r>
          </a:p>
        </p:txBody>
      </p:sp>
    </p:spTree>
    <p:extLst>
      <p:ext uri="{BB962C8B-B14F-4D97-AF65-F5344CB8AC3E}">
        <p14:creationId xmlns:p14="http://schemas.microsoft.com/office/powerpoint/2010/main" val="30954913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 Column - Blu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9283DE3-A361-44CB-A7DB-BB4BA7CA6367}"/>
              </a:ext>
            </a:extLst>
          </p:cNvPr>
          <p:cNvGraphicFramePr>
            <a:graphicFrameLocks noChangeAspect="1"/>
          </p:cNvGraphicFramePr>
          <p:nvPr>
            <p:custDataLst>
              <p:tags r:id="rId1"/>
            </p:custDataLst>
            <p:extLst>
              <p:ext uri="{D42A27DB-BD31-4B8C-83A1-F6EECF244321}">
                <p14:modId xmlns:p14="http://schemas.microsoft.com/office/powerpoint/2010/main" val="1904919066"/>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9" name="Object 8" hidden="1">
                        <a:extLst>
                          <a:ext uri="{FF2B5EF4-FFF2-40B4-BE49-F238E27FC236}">
                            <a16:creationId xmlns:a16="http://schemas.microsoft.com/office/drawing/2014/main" id="{49283DE3-A361-44CB-A7DB-BB4BA7CA6367}"/>
                          </a:ext>
                        </a:extLst>
                      </p:cNvPr>
                      <p:cNvPicPr/>
                      <p:nvPr/>
                    </p:nvPicPr>
                    <p:blipFill>
                      <a:blip r:embed="rId4"/>
                      <a:stretch>
                        <a:fillRect/>
                      </a:stretch>
                    </p:blipFill>
                    <p:spPr>
                      <a:xfrm>
                        <a:off x="2119" y="1589"/>
                        <a:ext cx="2116" cy="15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79346EB-56AE-4AF5-897A-A3F2927E236E}"/>
              </a:ext>
            </a:extLst>
          </p:cNvPr>
          <p:cNvSpPr>
            <a:spLocks noGrp="1"/>
          </p:cNvSpPr>
          <p:nvPr>
            <p:ph sz="quarter" idx="12" hasCustomPrompt="1"/>
          </p:nvPr>
        </p:nvSpPr>
        <p:spPr>
          <a:xfrm>
            <a:off x="939800" y="1866900"/>
            <a:ext cx="6096000" cy="4149725"/>
          </a:xfrm>
        </p:spPr>
        <p:txBody>
          <a:bodyPr/>
          <a:lstStyle>
            <a:lvl1pPr>
              <a:defRPr/>
            </a:lvl1pPr>
            <a:lvl2pPr>
              <a:defRPr/>
            </a:lvl2pPr>
            <a:lvl3pPr>
              <a:defRPr/>
            </a:lvl3pPr>
            <a:lvl4pPr>
              <a:defRPr/>
            </a:lvl4pPr>
            <a:lvl5pPr>
              <a:defRPr/>
            </a:lvl5pPr>
          </a:lstStyle>
          <a:p>
            <a:pPr lvl="0"/>
            <a:r>
              <a:rPr lang="en-US"/>
              <a:t>Arial 24pt </a:t>
            </a:r>
          </a:p>
          <a:p>
            <a:pPr lvl="1"/>
            <a:r>
              <a:rPr lang="en-US"/>
              <a:t>Arial 24pt </a:t>
            </a:r>
          </a:p>
          <a:p>
            <a:pPr lvl="2"/>
            <a:r>
              <a:rPr lang="en-US"/>
              <a:t>Arial 20pt </a:t>
            </a:r>
          </a:p>
          <a:p>
            <a:pPr lvl="3"/>
            <a:r>
              <a:rPr lang="en-US"/>
              <a:t>Arial 20pt </a:t>
            </a:r>
          </a:p>
          <a:p>
            <a:pPr lvl="4"/>
            <a:r>
              <a:rPr lang="en-US"/>
              <a:t>Arial 20pt </a:t>
            </a:r>
          </a:p>
        </p:txBody>
      </p:sp>
      <p:sp>
        <p:nvSpPr>
          <p:cNvPr id="8" name="Title 1"/>
          <p:cNvSpPr>
            <a:spLocks noGrp="1"/>
          </p:cNvSpPr>
          <p:nvPr>
            <p:ph type="title" hasCustomPrompt="1"/>
          </p:nvPr>
        </p:nvSpPr>
        <p:spPr>
          <a:xfrm>
            <a:off x="923171" y="502225"/>
            <a:ext cx="10659231" cy="634296"/>
          </a:xfrm>
          <a:prstGeom prst="rect">
            <a:avLst/>
          </a:prstGeom>
        </p:spPr>
        <p:txBody>
          <a:bodyPr vert="horz" lIns="0" rIns="0" anchor="ctr"/>
          <a:lstStyle>
            <a:lvl1pPr>
              <a:defRPr sz="4800" b="1" i="0">
                <a:solidFill>
                  <a:schemeClr val="bg1"/>
                </a:solidFill>
                <a:latin typeface="+mj-lt"/>
                <a:cs typeface="Arial"/>
              </a:defRPr>
            </a:lvl1pPr>
          </a:lstStyle>
          <a:p>
            <a:r>
              <a:rPr lang="en-US"/>
              <a:t>Arial Bold 36pt</a:t>
            </a:r>
          </a:p>
        </p:txBody>
      </p:sp>
      <p:sp>
        <p:nvSpPr>
          <p:cNvPr id="2" name="Slide Number Placeholder 1">
            <a:extLst>
              <a:ext uri="{FF2B5EF4-FFF2-40B4-BE49-F238E27FC236}">
                <a16:creationId xmlns:a16="http://schemas.microsoft.com/office/drawing/2014/main" id="{084A8A23-9D14-4EAB-8517-67BEE952D6B5}"/>
              </a:ext>
            </a:extLst>
          </p:cNvPr>
          <p:cNvSpPr>
            <a:spLocks noGrp="1"/>
          </p:cNvSpPr>
          <p:nvPr>
            <p:ph type="sldNum" sz="quarter" idx="11"/>
          </p:nvPr>
        </p:nvSpPr>
        <p:spPr/>
        <p:txBody>
          <a:bodyPr/>
          <a:lstStyle/>
          <a:p>
            <a:fld id="{6575370D-4E78-C44F-8DB3-41D140BF8DE9}" type="slidenum">
              <a:rPr lang="en-US" smtClean="0"/>
              <a:pPr/>
              <a:t>‹#›</a:t>
            </a:fld>
            <a:endParaRPr lang="en-US"/>
          </a:p>
        </p:txBody>
      </p:sp>
      <p:pic>
        <p:nvPicPr>
          <p:cNvPr id="7" name="Picture 6">
            <a:extLst>
              <a:ext uri="{FF2B5EF4-FFF2-40B4-BE49-F238E27FC236}">
                <a16:creationId xmlns:a16="http://schemas.microsoft.com/office/drawing/2014/main" id="{482EECD7-8DE4-4843-81AB-C8528D3BDBE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 t="1" r="1909" b="-1"/>
          <a:stretch/>
        </p:blipFill>
        <p:spPr>
          <a:xfrm>
            <a:off x="914401" y="6523362"/>
            <a:ext cx="1777427" cy="132588"/>
          </a:xfrm>
          <a:prstGeom prst="rect">
            <a:avLst/>
          </a:prstGeom>
        </p:spPr>
      </p:pic>
      <p:sp>
        <p:nvSpPr>
          <p:cNvPr id="10" name="TextBox 9">
            <a:extLst>
              <a:ext uri="{FF2B5EF4-FFF2-40B4-BE49-F238E27FC236}">
                <a16:creationId xmlns:a16="http://schemas.microsoft.com/office/drawing/2014/main" id="{4FBA9FE6-5D3D-4CD9-9F1E-59951946190E}"/>
              </a:ext>
            </a:extLst>
          </p:cNvPr>
          <p:cNvSpPr txBox="1">
            <a:spLocks noChangeArrowheads="1"/>
          </p:cNvSpPr>
          <p:nvPr userDrawn="1"/>
        </p:nvSpPr>
        <p:spPr bwMode="auto">
          <a:xfrm>
            <a:off x="4402667" y="6534066"/>
            <a:ext cx="689751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800"/>
              <a:t>© 2021 UnitedHealth Group. Any use, copying or distribution without written permission from UnitedHealth Group is prohibited.</a:t>
            </a:r>
          </a:p>
        </p:txBody>
      </p:sp>
    </p:spTree>
    <p:extLst>
      <p:ext uri="{BB962C8B-B14F-4D97-AF65-F5344CB8AC3E}">
        <p14:creationId xmlns:p14="http://schemas.microsoft.com/office/powerpoint/2010/main" val="15590932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 Column - Grey">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885F07E-1995-4D79-913A-0FE00230E8C0}"/>
              </a:ext>
            </a:extLst>
          </p:cNvPr>
          <p:cNvGraphicFramePr>
            <a:graphicFrameLocks noChangeAspect="1"/>
          </p:cNvGraphicFramePr>
          <p:nvPr>
            <p:custDataLst>
              <p:tags r:id="rId1"/>
            </p:custDataLst>
            <p:extLst>
              <p:ext uri="{D42A27DB-BD31-4B8C-83A1-F6EECF244321}">
                <p14:modId xmlns:p14="http://schemas.microsoft.com/office/powerpoint/2010/main" val="3897623830"/>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9" name="Object 8" hidden="1">
                        <a:extLst>
                          <a:ext uri="{FF2B5EF4-FFF2-40B4-BE49-F238E27FC236}">
                            <a16:creationId xmlns:a16="http://schemas.microsoft.com/office/drawing/2014/main" id="{2885F07E-1995-4D79-913A-0FE00230E8C0}"/>
                          </a:ext>
                        </a:extLst>
                      </p:cNvPr>
                      <p:cNvPicPr/>
                      <p:nvPr/>
                    </p:nvPicPr>
                    <p:blipFill>
                      <a:blip r:embed="rId4"/>
                      <a:stretch>
                        <a:fillRect/>
                      </a:stretch>
                    </p:blipFill>
                    <p:spPr>
                      <a:xfrm>
                        <a:off x="2119" y="1589"/>
                        <a:ext cx="2116" cy="15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C2AA7B9-FD94-4FA2-91D7-313588B4E3AC}"/>
              </a:ext>
            </a:extLst>
          </p:cNvPr>
          <p:cNvSpPr>
            <a:spLocks noGrp="1"/>
          </p:cNvSpPr>
          <p:nvPr>
            <p:ph sz="quarter" idx="12" hasCustomPrompt="1"/>
          </p:nvPr>
        </p:nvSpPr>
        <p:spPr>
          <a:xfrm>
            <a:off x="939800" y="1866900"/>
            <a:ext cx="6096000" cy="4149725"/>
          </a:xfrm>
        </p:spPr>
        <p:txBody>
          <a:bodyPr/>
          <a:lstStyle>
            <a:lvl1pPr>
              <a:defRPr/>
            </a:lvl1pPr>
            <a:lvl2pPr>
              <a:defRPr/>
            </a:lvl2pPr>
            <a:lvl3pPr>
              <a:defRPr/>
            </a:lvl3pPr>
            <a:lvl4pPr>
              <a:defRPr/>
            </a:lvl4pPr>
            <a:lvl5pPr>
              <a:defRPr/>
            </a:lvl5pPr>
          </a:lstStyle>
          <a:p>
            <a:pPr lvl="0"/>
            <a:r>
              <a:rPr lang="en-US"/>
              <a:t>Arial 24pt </a:t>
            </a:r>
          </a:p>
          <a:p>
            <a:pPr lvl="1"/>
            <a:r>
              <a:rPr lang="en-US"/>
              <a:t>Arial 24pt </a:t>
            </a:r>
          </a:p>
          <a:p>
            <a:pPr lvl="2"/>
            <a:r>
              <a:rPr lang="en-US"/>
              <a:t>Arial 20pt </a:t>
            </a:r>
          </a:p>
          <a:p>
            <a:pPr lvl="3"/>
            <a:r>
              <a:rPr lang="en-US"/>
              <a:t>Arial 20pt </a:t>
            </a:r>
          </a:p>
          <a:p>
            <a:pPr lvl="4"/>
            <a:r>
              <a:rPr lang="en-US"/>
              <a:t>Arial 20pt </a:t>
            </a:r>
          </a:p>
        </p:txBody>
      </p:sp>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8" name="Title 1"/>
          <p:cNvSpPr>
            <a:spLocks noGrp="1"/>
          </p:cNvSpPr>
          <p:nvPr>
            <p:ph type="title" hasCustomPrompt="1"/>
          </p:nvPr>
        </p:nvSpPr>
        <p:spPr>
          <a:xfrm>
            <a:off x="923171" y="502225"/>
            <a:ext cx="10659231" cy="634296"/>
          </a:xfrm>
          <a:prstGeom prst="rect">
            <a:avLst/>
          </a:prstGeom>
        </p:spPr>
        <p:txBody>
          <a:bodyPr vert="horz" lIns="0" rIns="0" anchor="ctr"/>
          <a:lstStyle>
            <a:lvl1pPr>
              <a:defRPr sz="4800" b="1" i="0">
                <a:solidFill>
                  <a:srgbClr val="003C71"/>
                </a:solidFill>
                <a:latin typeface="+mj-lt"/>
                <a:cs typeface="Arial"/>
              </a:defRPr>
            </a:lvl1pPr>
          </a:lstStyle>
          <a:p>
            <a:r>
              <a:rPr lang="en-US"/>
              <a:t>Arial Bold 36pt</a:t>
            </a:r>
          </a:p>
        </p:txBody>
      </p:sp>
      <p:sp>
        <p:nvSpPr>
          <p:cNvPr id="2" name="Slide Number Placeholder 1">
            <a:extLst>
              <a:ext uri="{FF2B5EF4-FFF2-40B4-BE49-F238E27FC236}">
                <a16:creationId xmlns:a16="http://schemas.microsoft.com/office/drawing/2014/main" id="{CFEEE624-2216-435F-988E-56B329CCA99A}"/>
              </a:ext>
            </a:extLst>
          </p:cNvPr>
          <p:cNvSpPr>
            <a:spLocks noGrp="1"/>
          </p:cNvSpPr>
          <p:nvPr>
            <p:ph type="sldNum" sz="quarter" idx="11"/>
          </p:nvPr>
        </p:nvSpPr>
        <p:spPr/>
        <p:txBody>
          <a:bodyPr/>
          <a:lstStyle/>
          <a:p>
            <a:fld id="{6575370D-4E78-C44F-8DB3-41D140BF8DE9}" type="slidenum">
              <a:rPr lang="en-US" smtClean="0"/>
              <a:pPr/>
              <a:t>‹#›</a:t>
            </a:fld>
            <a:endParaRPr lang="en-US"/>
          </a:p>
        </p:txBody>
      </p:sp>
      <p:pic>
        <p:nvPicPr>
          <p:cNvPr id="10" name="Picture 9">
            <a:extLst>
              <a:ext uri="{FF2B5EF4-FFF2-40B4-BE49-F238E27FC236}">
                <a16:creationId xmlns:a16="http://schemas.microsoft.com/office/drawing/2014/main" id="{45970F7C-EB02-4AC9-92D2-56B16237993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 t="1" r="1909" b="-1"/>
          <a:stretch/>
        </p:blipFill>
        <p:spPr>
          <a:xfrm>
            <a:off x="914401" y="6523362"/>
            <a:ext cx="1777427" cy="132588"/>
          </a:xfrm>
          <a:prstGeom prst="rect">
            <a:avLst/>
          </a:prstGeom>
        </p:spPr>
      </p:pic>
      <p:sp>
        <p:nvSpPr>
          <p:cNvPr id="11" name="TextBox 10">
            <a:extLst>
              <a:ext uri="{FF2B5EF4-FFF2-40B4-BE49-F238E27FC236}">
                <a16:creationId xmlns:a16="http://schemas.microsoft.com/office/drawing/2014/main" id="{27DB6B2B-8290-4419-B4A6-AD60B060B8F4}"/>
              </a:ext>
            </a:extLst>
          </p:cNvPr>
          <p:cNvSpPr txBox="1">
            <a:spLocks noChangeArrowheads="1"/>
          </p:cNvSpPr>
          <p:nvPr userDrawn="1"/>
        </p:nvSpPr>
        <p:spPr bwMode="auto">
          <a:xfrm>
            <a:off x="4402667" y="6534066"/>
            <a:ext cx="689751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800"/>
              <a:t>© 2021 UnitedHealth Group. Any use, copying or distribution without written permission from UnitedHealth Group is prohibited.</a:t>
            </a:r>
          </a:p>
        </p:txBody>
      </p:sp>
    </p:spTree>
    <p:extLst>
      <p:ext uri="{BB962C8B-B14F-4D97-AF65-F5344CB8AC3E}">
        <p14:creationId xmlns:p14="http://schemas.microsoft.com/office/powerpoint/2010/main" val="14617469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Slide - Blue">
    <p:bg>
      <p:bgPr>
        <a:solidFill>
          <a:schemeClr val="accent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3B5F5B-6677-4944-B6D3-69D8D5370642}"/>
              </a:ext>
            </a:extLst>
          </p:cNvPr>
          <p:cNvSpPr>
            <a:spLocks noGrp="1"/>
          </p:cNvSpPr>
          <p:nvPr>
            <p:ph type="sldNum" sz="quarter" idx="11"/>
          </p:nvPr>
        </p:nvSpPr>
        <p:spPr/>
        <p:txBody>
          <a:bodyPr/>
          <a:lstStyle>
            <a:lvl1pPr>
              <a:defRPr>
                <a:solidFill>
                  <a:schemeClr val="bg1"/>
                </a:solidFill>
              </a:defRPr>
            </a:lvl1pPr>
          </a:lstStyle>
          <a:p>
            <a:fld id="{6575370D-4E78-C44F-8DB3-41D140BF8DE9}" type="slidenum">
              <a:rPr lang="en-US" smtClean="0"/>
              <a:pPr/>
              <a:t>‹#›</a:t>
            </a:fld>
            <a:endParaRPr lang="en-US"/>
          </a:p>
        </p:txBody>
      </p:sp>
      <p:sp>
        <p:nvSpPr>
          <p:cNvPr id="6" name="Text Placeholder 3">
            <a:extLst>
              <a:ext uri="{FF2B5EF4-FFF2-40B4-BE49-F238E27FC236}">
                <a16:creationId xmlns:a16="http://schemas.microsoft.com/office/drawing/2014/main" id="{7D8A6F42-7A4A-477C-804A-281B93939E45}"/>
              </a:ext>
            </a:extLst>
          </p:cNvPr>
          <p:cNvSpPr>
            <a:spLocks noGrp="1"/>
          </p:cNvSpPr>
          <p:nvPr>
            <p:ph type="body" sz="quarter" idx="12" hasCustomPrompt="1"/>
          </p:nvPr>
        </p:nvSpPr>
        <p:spPr>
          <a:xfrm>
            <a:off x="2214034" y="1437218"/>
            <a:ext cx="7763933" cy="3983567"/>
          </a:xfrm>
        </p:spPr>
        <p:txBody>
          <a:bodyPr anchor="ctr">
            <a:noAutofit/>
          </a:bodyPr>
          <a:lstStyle>
            <a:lvl1pPr marL="0" indent="0" algn="ctr">
              <a:buNone/>
              <a:defRPr sz="4267">
                <a:solidFill>
                  <a:schemeClr val="bg1"/>
                </a:solidFill>
              </a:defRPr>
            </a:lvl1pPr>
            <a:lvl2pPr marL="457189" indent="0" algn="ctr">
              <a:buNone/>
              <a:defRPr sz="4267">
                <a:solidFill>
                  <a:schemeClr val="bg1"/>
                </a:solidFill>
              </a:defRPr>
            </a:lvl2pPr>
            <a:lvl3pPr marL="914377" indent="0" algn="ctr">
              <a:buNone/>
              <a:defRPr sz="4267">
                <a:solidFill>
                  <a:schemeClr val="bg1"/>
                </a:solidFill>
              </a:defRPr>
            </a:lvl3pPr>
            <a:lvl4pPr marL="1371566" indent="0" algn="ctr">
              <a:buNone/>
              <a:defRPr sz="4267">
                <a:solidFill>
                  <a:schemeClr val="bg1"/>
                </a:solidFill>
              </a:defRPr>
            </a:lvl4pPr>
            <a:lvl5pPr marL="1828754" indent="0" algn="ctr">
              <a:buNone/>
              <a:defRPr sz="4267">
                <a:solidFill>
                  <a:schemeClr val="bg1"/>
                </a:solidFill>
              </a:defRPr>
            </a:lvl5pPr>
          </a:lstStyle>
          <a:p>
            <a:pPr lvl="0"/>
            <a:r>
              <a:rPr lang="en-US"/>
              <a:t>Arial 32pt</a:t>
            </a:r>
          </a:p>
        </p:txBody>
      </p:sp>
    </p:spTree>
    <p:extLst>
      <p:ext uri="{BB962C8B-B14F-4D97-AF65-F5344CB8AC3E}">
        <p14:creationId xmlns:p14="http://schemas.microsoft.com/office/powerpoint/2010/main" val="18246856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Quote -Slide - Grey">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309AC4-8FA3-46DD-A62A-C8969FCA1FE4}"/>
              </a:ext>
            </a:extLst>
          </p:cNvPr>
          <p:cNvSpPr>
            <a:spLocks noGrp="1"/>
          </p:cNvSpPr>
          <p:nvPr>
            <p:ph type="sldNum" sz="quarter" idx="11"/>
          </p:nvPr>
        </p:nvSpPr>
        <p:spPr/>
        <p:txBody>
          <a:bodyPr/>
          <a:lstStyle/>
          <a:p>
            <a:fld id="{6575370D-4E78-C44F-8DB3-41D140BF8DE9}" type="slidenum">
              <a:rPr lang="en-US" smtClean="0"/>
              <a:pPr/>
              <a:t>‹#›</a:t>
            </a:fld>
            <a:endParaRPr lang="en-US"/>
          </a:p>
        </p:txBody>
      </p:sp>
      <p:sp>
        <p:nvSpPr>
          <p:cNvPr id="4" name="Text Placeholder 3">
            <a:extLst>
              <a:ext uri="{FF2B5EF4-FFF2-40B4-BE49-F238E27FC236}">
                <a16:creationId xmlns:a16="http://schemas.microsoft.com/office/drawing/2014/main" id="{4D3F9F47-EC76-421B-9FFD-7AE95FA5A0FA}"/>
              </a:ext>
            </a:extLst>
          </p:cNvPr>
          <p:cNvSpPr>
            <a:spLocks noGrp="1"/>
          </p:cNvSpPr>
          <p:nvPr>
            <p:ph type="body" sz="quarter" idx="12" hasCustomPrompt="1"/>
          </p:nvPr>
        </p:nvSpPr>
        <p:spPr>
          <a:xfrm>
            <a:off x="2214034" y="1437218"/>
            <a:ext cx="7763933" cy="3983567"/>
          </a:xfrm>
        </p:spPr>
        <p:txBody>
          <a:bodyPr anchor="ctr">
            <a:noAutofit/>
          </a:bodyPr>
          <a:lstStyle>
            <a:lvl1pPr marL="0" indent="0" algn="ctr">
              <a:buNone/>
              <a:defRPr sz="4267">
                <a:solidFill>
                  <a:schemeClr val="tx1"/>
                </a:solidFill>
              </a:defRPr>
            </a:lvl1pPr>
            <a:lvl2pPr marL="457189" indent="0" algn="ctr">
              <a:buNone/>
              <a:defRPr sz="4267">
                <a:solidFill>
                  <a:schemeClr val="bg1"/>
                </a:solidFill>
              </a:defRPr>
            </a:lvl2pPr>
            <a:lvl3pPr marL="914377" indent="0" algn="ctr">
              <a:buNone/>
              <a:defRPr sz="4267">
                <a:solidFill>
                  <a:schemeClr val="bg1"/>
                </a:solidFill>
              </a:defRPr>
            </a:lvl3pPr>
            <a:lvl4pPr marL="1371566" indent="0" algn="ctr">
              <a:buNone/>
              <a:defRPr sz="4267">
                <a:solidFill>
                  <a:schemeClr val="bg1"/>
                </a:solidFill>
              </a:defRPr>
            </a:lvl4pPr>
            <a:lvl5pPr marL="1828754" indent="0" algn="ctr">
              <a:buNone/>
              <a:defRPr sz="4267">
                <a:solidFill>
                  <a:schemeClr val="bg1"/>
                </a:solidFill>
              </a:defRPr>
            </a:lvl5pPr>
          </a:lstStyle>
          <a:p>
            <a:pPr lvl="0"/>
            <a:r>
              <a:rPr lang="en-US"/>
              <a:t>Arial 32pt</a:t>
            </a:r>
          </a:p>
        </p:txBody>
      </p:sp>
    </p:spTree>
    <p:extLst>
      <p:ext uri="{BB962C8B-B14F-4D97-AF65-F5344CB8AC3E}">
        <p14:creationId xmlns:p14="http://schemas.microsoft.com/office/powerpoint/2010/main" val="30190675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allout - Blue">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08234" y="1713730"/>
            <a:ext cx="4683941" cy="3418335"/>
          </a:xfrm>
          <a:prstGeom prst="rect">
            <a:avLst/>
          </a:prstGeom>
        </p:spPr>
        <p:txBody>
          <a:bodyPr vert="horz" anchor="ctr"/>
          <a:lstStyle>
            <a:lvl1pPr marL="0" marR="0" indent="0" algn="ctr" defTabSz="914377" rtl="0" eaLnBrk="1" fontAlgn="auto" latinLnBrk="0" hangingPunct="1">
              <a:lnSpc>
                <a:spcPct val="100000"/>
              </a:lnSpc>
              <a:spcBef>
                <a:spcPct val="0"/>
              </a:spcBef>
              <a:spcAft>
                <a:spcPts val="0"/>
              </a:spcAft>
              <a:buClrTx/>
              <a:buSzTx/>
              <a:buFontTx/>
              <a:buNone/>
              <a:tabLst/>
              <a:defRPr sz="3200" b="0" i="0">
                <a:solidFill>
                  <a:schemeClr val="bg1"/>
                </a:solidFill>
                <a:latin typeface="+mj-lt"/>
                <a:cs typeface="Arial"/>
              </a:defRPr>
            </a:lvl1pPr>
          </a:lstStyle>
          <a:p>
            <a:r>
              <a:rPr lang="en-US"/>
              <a:t>Arial 24pt</a:t>
            </a:r>
          </a:p>
        </p:txBody>
      </p:sp>
      <p:sp>
        <p:nvSpPr>
          <p:cNvPr id="2" name="Slide Number Placeholder 1">
            <a:extLst>
              <a:ext uri="{FF2B5EF4-FFF2-40B4-BE49-F238E27FC236}">
                <a16:creationId xmlns:a16="http://schemas.microsoft.com/office/drawing/2014/main" id="{EED19DF3-147D-4708-B2F3-7D803781BEBE}"/>
              </a:ext>
            </a:extLst>
          </p:cNvPr>
          <p:cNvSpPr>
            <a:spLocks noGrp="1"/>
          </p:cNvSpPr>
          <p:nvPr>
            <p:ph type="sldNum" sz="quarter" idx="10"/>
          </p:nvPr>
        </p:nvSpPr>
        <p:spPr/>
        <p:txBody>
          <a:bodyPr/>
          <a:lstStyle/>
          <a:p>
            <a:fld id="{6575370D-4E78-C44F-8DB3-41D140BF8DE9}" type="slidenum">
              <a:rPr lang="en-US" smtClean="0"/>
              <a:pPr/>
              <a:t>‹#›</a:t>
            </a:fld>
            <a:endParaRPr lang="en-US"/>
          </a:p>
        </p:txBody>
      </p:sp>
    </p:spTree>
    <p:extLst>
      <p:ext uri="{BB962C8B-B14F-4D97-AF65-F5344CB8AC3E}">
        <p14:creationId xmlns:p14="http://schemas.microsoft.com/office/powerpoint/2010/main" val="11347723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allout - White">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FC494E-489C-428C-9F7A-FE2481D20937}"/>
              </a:ext>
            </a:extLst>
          </p:cNvPr>
          <p:cNvSpPr>
            <a:spLocks noGrp="1"/>
          </p:cNvSpPr>
          <p:nvPr>
            <p:ph type="sldNum" sz="quarter" idx="10"/>
          </p:nvPr>
        </p:nvSpPr>
        <p:spPr/>
        <p:txBody>
          <a:bodyPr/>
          <a:lstStyle/>
          <a:p>
            <a:fld id="{6575370D-4E78-C44F-8DB3-41D140BF8DE9}" type="slidenum">
              <a:rPr lang="en-US" smtClean="0"/>
              <a:pPr/>
              <a:t>‹#›</a:t>
            </a:fld>
            <a:endParaRPr lang="en-US"/>
          </a:p>
        </p:txBody>
      </p:sp>
      <p:sp>
        <p:nvSpPr>
          <p:cNvPr id="4" name="Title 1">
            <a:extLst>
              <a:ext uri="{FF2B5EF4-FFF2-40B4-BE49-F238E27FC236}">
                <a16:creationId xmlns:a16="http://schemas.microsoft.com/office/drawing/2014/main" id="{9366FF79-1096-4893-96E2-9D59D69F2249}"/>
              </a:ext>
            </a:extLst>
          </p:cNvPr>
          <p:cNvSpPr>
            <a:spLocks noGrp="1"/>
          </p:cNvSpPr>
          <p:nvPr>
            <p:ph type="title" hasCustomPrompt="1"/>
          </p:nvPr>
        </p:nvSpPr>
        <p:spPr>
          <a:xfrm>
            <a:off x="708234" y="1713730"/>
            <a:ext cx="4683941" cy="3418335"/>
          </a:xfrm>
          <a:prstGeom prst="rect">
            <a:avLst/>
          </a:prstGeom>
        </p:spPr>
        <p:txBody>
          <a:bodyPr vert="horz" anchor="ctr"/>
          <a:lstStyle>
            <a:lvl1pPr marL="0" marR="0" indent="0" algn="ctr" defTabSz="914377" rtl="0" eaLnBrk="1" fontAlgn="auto" latinLnBrk="0" hangingPunct="1">
              <a:lnSpc>
                <a:spcPct val="100000"/>
              </a:lnSpc>
              <a:spcBef>
                <a:spcPct val="0"/>
              </a:spcBef>
              <a:spcAft>
                <a:spcPts val="0"/>
              </a:spcAft>
              <a:buClrTx/>
              <a:buSzTx/>
              <a:buFontTx/>
              <a:buNone/>
              <a:tabLst/>
              <a:defRPr sz="3200" b="0" i="0">
                <a:solidFill>
                  <a:schemeClr val="tx1"/>
                </a:solidFill>
                <a:latin typeface="+mj-lt"/>
                <a:cs typeface="Arial"/>
              </a:defRPr>
            </a:lvl1pPr>
          </a:lstStyle>
          <a:p>
            <a:r>
              <a:rPr lang="en-US"/>
              <a:t>Arial 24pt</a:t>
            </a:r>
          </a:p>
        </p:txBody>
      </p:sp>
    </p:spTree>
    <p:extLst>
      <p:ext uri="{BB962C8B-B14F-4D97-AF65-F5344CB8AC3E}">
        <p14:creationId xmlns:p14="http://schemas.microsoft.com/office/powerpoint/2010/main" val="8877046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 Key Callouts - 01">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4" name="Rectangle 3"/>
          <p:cNvSpPr/>
          <p:nvPr/>
        </p:nvSpPr>
        <p:spPr>
          <a:xfrm>
            <a:off x="6096000" y="0"/>
            <a:ext cx="6096000" cy="6858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2" name="Slide Number Placeholder 1">
            <a:extLst>
              <a:ext uri="{FF2B5EF4-FFF2-40B4-BE49-F238E27FC236}">
                <a16:creationId xmlns:a16="http://schemas.microsoft.com/office/drawing/2014/main" id="{D35E1CC8-863A-4E30-B0CD-2D7D58DB13D3}"/>
              </a:ext>
            </a:extLst>
          </p:cNvPr>
          <p:cNvSpPr>
            <a:spLocks noGrp="1"/>
          </p:cNvSpPr>
          <p:nvPr>
            <p:ph type="sldNum" sz="quarter" idx="12"/>
          </p:nvPr>
        </p:nvSpPr>
        <p:spPr/>
        <p:txBody>
          <a:bodyPr/>
          <a:lstStyle>
            <a:lvl1pPr>
              <a:defRPr>
                <a:solidFill>
                  <a:schemeClr val="bg1"/>
                </a:solidFill>
              </a:defRPr>
            </a:lvl1pPr>
          </a:lstStyle>
          <a:p>
            <a:fld id="{6575370D-4E78-C44F-8DB3-41D140BF8DE9}" type="slidenum">
              <a:rPr lang="en-US" smtClean="0"/>
              <a:pPr/>
              <a:t>‹#›</a:t>
            </a:fld>
            <a:endParaRPr lang="en-US"/>
          </a:p>
        </p:txBody>
      </p:sp>
      <p:sp>
        <p:nvSpPr>
          <p:cNvPr id="7" name="Title 1">
            <a:extLst>
              <a:ext uri="{FF2B5EF4-FFF2-40B4-BE49-F238E27FC236}">
                <a16:creationId xmlns:a16="http://schemas.microsoft.com/office/drawing/2014/main" id="{09B8395C-9ED9-4E60-AADF-9D31FFCD146B}"/>
              </a:ext>
            </a:extLst>
          </p:cNvPr>
          <p:cNvSpPr>
            <a:spLocks noGrp="1"/>
          </p:cNvSpPr>
          <p:nvPr>
            <p:ph type="title" hasCustomPrompt="1"/>
          </p:nvPr>
        </p:nvSpPr>
        <p:spPr>
          <a:xfrm>
            <a:off x="708234" y="1713730"/>
            <a:ext cx="4683941" cy="3418335"/>
          </a:xfrm>
          <a:prstGeom prst="rect">
            <a:avLst/>
          </a:prstGeom>
        </p:spPr>
        <p:txBody>
          <a:bodyPr vert="horz" anchor="ctr"/>
          <a:lstStyle>
            <a:lvl1pPr marL="0" marR="0" indent="0" algn="ctr" defTabSz="914377" rtl="0" eaLnBrk="1" fontAlgn="auto" latinLnBrk="0" hangingPunct="1">
              <a:lnSpc>
                <a:spcPct val="100000"/>
              </a:lnSpc>
              <a:spcBef>
                <a:spcPct val="0"/>
              </a:spcBef>
              <a:spcAft>
                <a:spcPts val="0"/>
              </a:spcAft>
              <a:buClrTx/>
              <a:buSzTx/>
              <a:buFontTx/>
              <a:buNone/>
              <a:tabLst/>
              <a:defRPr sz="3200" b="0" i="0">
                <a:solidFill>
                  <a:schemeClr val="bg1"/>
                </a:solidFill>
                <a:latin typeface="+mj-lt"/>
                <a:cs typeface="Arial"/>
              </a:defRPr>
            </a:lvl1pPr>
          </a:lstStyle>
          <a:p>
            <a:r>
              <a:rPr lang="en-US"/>
              <a:t>Arial 24pt</a:t>
            </a:r>
          </a:p>
        </p:txBody>
      </p:sp>
      <p:sp>
        <p:nvSpPr>
          <p:cNvPr id="10" name="Text Placeholder 5">
            <a:extLst>
              <a:ext uri="{FF2B5EF4-FFF2-40B4-BE49-F238E27FC236}">
                <a16:creationId xmlns:a16="http://schemas.microsoft.com/office/drawing/2014/main" id="{30248F4D-8066-414E-9636-AEB6A7A654D4}"/>
              </a:ext>
            </a:extLst>
          </p:cNvPr>
          <p:cNvSpPr>
            <a:spLocks noGrp="1"/>
          </p:cNvSpPr>
          <p:nvPr>
            <p:ph type="body" sz="quarter" idx="13" hasCustomPrompt="1"/>
          </p:nvPr>
        </p:nvSpPr>
        <p:spPr>
          <a:xfrm>
            <a:off x="6659507" y="1714501"/>
            <a:ext cx="4682067" cy="3418417"/>
          </a:xfrm>
        </p:spPr>
        <p:txBody>
          <a:bodyPr anchor="ctr"/>
          <a:lstStyle>
            <a:lvl1pPr marL="0" indent="0" algn="ctr">
              <a:buNone/>
              <a:defRPr>
                <a:solidFill>
                  <a:schemeClr val="bg1"/>
                </a:solidFill>
              </a:defRPr>
            </a:lvl1pPr>
          </a:lstStyle>
          <a:p>
            <a:pPr lvl="0"/>
            <a:r>
              <a:rPr lang="en-US"/>
              <a:t>Arial 24pt</a:t>
            </a:r>
          </a:p>
        </p:txBody>
      </p:sp>
    </p:spTree>
    <p:extLst>
      <p:ext uri="{BB962C8B-B14F-4D97-AF65-F5344CB8AC3E}">
        <p14:creationId xmlns:p14="http://schemas.microsoft.com/office/powerpoint/2010/main" val="309748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03 – dark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endParaRPr lang="en-US"/>
          </a:p>
        </p:txBody>
      </p:sp>
      <p:sp>
        <p:nvSpPr>
          <p:cNvPr id="16" name="Freeform 15">
            <a:extLst>
              <a:ext uri="{FF2B5EF4-FFF2-40B4-BE49-F238E27FC236}">
                <a16:creationId xmlns:a16="http://schemas.microsoft.com/office/drawing/2014/main" id="{9C58A3EB-27BC-514E-9F05-03E18670B808}"/>
              </a:ext>
            </a:extLst>
          </p:cNvPr>
          <p:cNvSpPr/>
          <p:nvPr userDrawn="1"/>
        </p:nvSpPr>
        <p:spPr>
          <a:xfrm>
            <a:off x="-23990"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3"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1"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Slide Title]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hasCustomPrompt="1"/>
          </p:nvPr>
        </p:nvSpPr>
        <p:spPr>
          <a:xfrm>
            <a:off x="513809" y="5223519"/>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[Slide Subtitle]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40"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8" name="Primary-Client-Logo">
            <a:extLst>
              <a:ext uri="{FF2B5EF4-FFF2-40B4-BE49-F238E27FC236}">
                <a16:creationId xmlns:a16="http://schemas.microsoft.com/office/drawing/2014/main" id="{39EF0863-4F03-2A46-A617-7CE8C028879C}"/>
              </a:ext>
            </a:extLst>
          </p:cNvPr>
          <p:cNvGrpSpPr/>
          <p:nvPr userDrawn="1"/>
        </p:nvGrpSpPr>
        <p:grpSpPr>
          <a:xfrm>
            <a:off x="10080123" y="5709272"/>
            <a:ext cx="1569763" cy="536448"/>
            <a:chOff x="10080123" y="5709272"/>
            <a:chExt cx="1569763" cy="536448"/>
          </a:xfrm>
        </p:grpSpPr>
        <p:pic>
          <p:nvPicPr>
            <p:cNvPr id="19" name="Primary-Client-Logo">
              <a:extLst>
                <a:ext uri="{FF2B5EF4-FFF2-40B4-BE49-F238E27FC236}">
                  <a16:creationId xmlns:a16="http://schemas.microsoft.com/office/drawing/2014/main" id="{5E5FD489-F90F-B945-ADF7-710F413B7C6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20" name="Snip Diagonal Corner Rectangle 19">
              <a:extLst>
                <a:ext uri="{FF2B5EF4-FFF2-40B4-BE49-F238E27FC236}">
                  <a16:creationId xmlns:a16="http://schemas.microsoft.com/office/drawing/2014/main" id="{B39032EA-9127-5D42-9F3E-578BC6BD453F}"/>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891012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 Key Callouts - 02">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4" name="Rectangle 3"/>
          <p:cNvSpPr/>
          <p:nvPr/>
        </p:nvSpPr>
        <p:spPr>
          <a:xfrm>
            <a:off x="6096000" y="0"/>
            <a:ext cx="6096000" cy="6858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2" name="Slide Number Placeholder 1">
            <a:extLst>
              <a:ext uri="{FF2B5EF4-FFF2-40B4-BE49-F238E27FC236}">
                <a16:creationId xmlns:a16="http://schemas.microsoft.com/office/drawing/2014/main" id="{193BFE0A-41E4-4215-A8D5-C69FDF59B116}"/>
              </a:ext>
            </a:extLst>
          </p:cNvPr>
          <p:cNvSpPr>
            <a:spLocks noGrp="1"/>
          </p:cNvSpPr>
          <p:nvPr>
            <p:ph type="sldNum" sz="quarter" idx="12"/>
          </p:nvPr>
        </p:nvSpPr>
        <p:spPr/>
        <p:txBody>
          <a:bodyPr/>
          <a:lstStyle>
            <a:lvl1pPr>
              <a:defRPr>
                <a:solidFill>
                  <a:schemeClr val="bg1"/>
                </a:solidFill>
              </a:defRPr>
            </a:lvl1pPr>
          </a:lstStyle>
          <a:p>
            <a:fld id="{6575370D-4E78-C44F-8DB3-41D140BF8DE9}" type="slidenum">
              <a:rPr lang="en-US" smtClean="0"/>
              <a:pPr/>
              <a:t>‹#›</a:t>
            </a:fld>
            <a:endParaRPr lang="en-US"/>
          </a:p>
        </p:txBody>
      </p:sp>
      <p:sp>
        <p:nvSpPr>
          <p:cNvPr id="7" name="Title 1">
            <a:extLst>
              <a:ext uri="{FF2B5EF4-FFF2-40B4-BE49-F238E27FC236}">
                <a16:creationId xmlns:a16="http://schemas.microsoft.com/office/drawing/2014/main" id="{04EA95BD-2B33-48E4-B2D9-0462FC67DA6A}"/>
              </a:ext>
            </a:extLst>
          </p:cNvPr>
          <p:cNvSpPr>
            <a:spLocks noGrp="1"/>
          </p:cNvSpPr>
          <p:nvPr>
            <p:ph type="title" hasCustomPrompt="1"/>
          </p:nvPr>
        </p:nvSpPr>
        <p:spPr>
          <a:xfrm>
            <a:off x="708234" y="1713730"/>
            <a:ext cx="4683941" cy="3418335"/>
          </a:xfrm>
          <a:prstGeom prst="rect">
            <a:avLst/>
          </a:prstGeom>
        </p:spPr>
        <p:txBody>
          <a:bodyPr vert="horz" anchor="ctr"/>
          <a:lstStyle>
            <a:lvl1pPr marL="0" marR="0" indent="0" algn="ctr" defTabSz="914377" rtl="0" eaLnBrk="1" fontAlgn="auto" latinLnBrk="0" hangingPunct="1">
              <a:lnSpc>
                <a:spcPct val="100000"/>
              </a:lnSpc>
              <a:spcBef>
                <a:spcPct val="0"/>
              </a:spcBef>
              <a:spcAft>
                <a:spcPts val="0"/>
              </a:spcAft>
              <a:buClrTx/>
              <a:buSzTx/>
              <a:buFontTx/>
              <a:buNone/>
              <a:tabLst/>
              <a:defRPr sz="3200" b="0" i="0">
                <a:solidFill>
                  <a:schemeClr val="bg1"/>
                </a:solidFill>
                <a:latin typeface="+mj-lt"/>
                <a:cs typeface="Arial"/>
              </a:defRPr>
            </a:lvl1pPr>
          </a:lstStyle>
          <a:p>
            <a:r>
              <a:rPr lang="en-US"/>
              <a:t>Arial 24pt</a:t>
            </a:r>
          </a:p>
        </p:txBody>
      </p:sp>
      <p:sp>
        <p:nvSpPr>
          <p:cNvPr id="9" name="Text Placeholder 5">
            <a:extLst>
              <a:ext uri="{FF2B5EF4-FFF2-40B4-BE49-F238E27FC236}">
                <a16:creationId xmlns:a16="http://schemas.microsoft.com/office/drawing/2014/main" id="{0A135A51-B1BD-4414-8DAC-E981669E288A}"/>
              </a:ext>
            </a:extLst>
          </p:cNvPr>
          <p:cNvSpPr>
            <a:spLocks noGrp="1"/>
          </p:cNvSpPr>
          <p:nvPr>
            <p:ph type="body" sz="quarter" idx="13" hasCustomPrompt="1"/>
          </p:nvPr>
        </p:nvSpPr>
        <p:spPr>
          <a:xfrm>
            <a:off x="6659507" y="1714501"/>
            <a:ext cx="4682067" cy="3418417"/>
          </a:xfrm>
        </p:spPr>
        <p:txBody>
          <a:bodyPr anchor="ctr"/>
          <a:lstStyle>
            <a:lvl1pPr marL="0" indent="0" algn="ctr">
              <a:buNone/>
              <a:defRPr>
                <a:solidFill>
                  <a:schemeClr val="bg1"/>
                </a:solidFill>
              </a:defRPr>
            </a:lvl1pPr>
          </a:lstStyle>
          <a:p>
            <a:pPr lvl="0"/>
            <a:r>
              <a:rPr lang="en-US"/>
              <a:t>Arial 24pt</a:t>
            </a:r>
          </a:p>
        </p:txBody>
      </p:sp>
    </p:spTree>
    <p:extLst>
      <p:ext uri="{BB962C8B-B14F-4D97-AF65-F5344CB8AC3E}">
        <p14:creationId xmlns:p14="http://schemas.microsoft.com/office/powerpoint/2010/main" val="3217600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2 Key Callouts - 03">
    <p:spTree>
      <p:nvGrpSpPr>
        <p:cNvPr id="1" name=""/>
        <p:cNvGrpSpPr/>
        <p:nvPr/>
      </p:nvGrpSpPr>
      <p:grpSpPr>
        <a:xfrm>
          <a:off x="0" y="0"/>
          <a:ext cx="0" cy="0"/>
          <a:chOff x="0" y="0"/>
          <a:chExt cx="0" cy="0"/>
        </a:xfrm>
      </p:grpSpPr>
      <p:sp>
        <p:nvSpPr>
          <p:cNvPr id="4" name="Rectangle 3"/>
          <p:cNvSpPr/>
          <p:nvPr/>
        </p:nvSpPr>
        <p:spPr>
          <a:xfrm>
            <a:off x="6096000" y="0"/>
            <a:ext cx="6096000" cy="6858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2" name="Slide Number Placeholder 1">
            <a:extLst>
              <a:ext uri="{FF2B5EF4-FFF2-40B4-BE49-F238E27FC236}">
                <a16:creationId xmlns:a16="http://schemas.microsoft.com/office/drawing/2014/main" id="{DDAF119C-904B-4C64-A89E-A937DFB84BFE}"/>
              </a:ext>
            </a:extLst>
          </p:cNvPr>
          <p:cNvSpPr>
            <a:spLocks noGrp="1"/>
          </p:cNvSpPr>
          <p:nvPr>
            <p:ph type="sldNum" sz="quarter" idx="12"/>
          </p:nvPr>
        </p:nvSpPr>
        <p:spPr/>
        <p:txBody>
          <a:bodyPr/>
          <a:lstStyle>
            <a:lvl1pPr>
              <a:defRPr>
                <a:solidFill>
                  <a:schemeClr val="bg1"/>
                </a:solidFill>
              </a:defRPr>
            </a:lvl1pPr>
          </a:lstStyle>
          <a:p>
            <a:fld id="{6575370D-4E78-C44F-8DB3-41D140BF8DE9}" type="slidenum">
              <a:rPr lang="en-US" smtClean="0"/>
              <a:pPr/>
              <a:t>‹#›</a:t>
            </a:fld>
            <a:endParaRPr lang="en-US"/>
          </a:p>
        </p:txBody>
      </p:sp>
      <p:sp>
        <p:nvSpPr>
          <p:cNvPr id="7" name="Title 1">
            <a:extLst>
              <a:ext uri="{FF2B5EF4-FFF2-40B4-BE49-F238E27FC236}">
                <a16:creationId xmlns:a16="http://schemas.microsoft.com/office/drawing/2014/main" id="{793D9056-AEB7-4C9D-9C19-D04468A5E1CB}"/>
              </a:ext>
            </a:extLst>
          </p:cNvPr>
          <p:cNvSpPr>
            <a:spLocks noGrp="1"/>
          </p:cNvSpPr>
          <p:nvPr>
            <p:ph type="title" hasCustomPrompt="1"/>
          </p:nvPr>
        </p:nvSpPr>
        <p:spPr>
          <a:xfrm>
            <a:off x="708234" y="1713730"/>
            <a:ext cx="4683941" cy="3418335"/>
          </a:xfrm>
          <a:prstGeom prst="rect">
            <a:avLst/>
          </a:prstGeom>
        </p:spPr>
        <p:txBody>
          <a:bodyPr vert="horz" anchor="ctr"/>
          <a:lstStyle>
            <a:lvl1pPr marL="0" marR="0" indent="0" algn="ctr" defTabSz="914377" rtl="0" eaLnBrk="1" fontAlgn="auto" latinLnBrk="0" hangingPunct="1">
              <a:lnSpc>
                <a:spcPct val="100000"/>
              </a:lnSpc>
              <a:spcBef>
                <a:spcPct val="0"/>
              </a:spcBef>
              <a:spcAft>
                <a:spcPts val="0"/>
              </a:spcAft>
              <a:buClrTx/>
              <a:buSzTx/>
              <a:buFontTx/>
              <a:buNone/>
              <a:tabLst/>
              <a:defRPr sz="3200" b="0" i="0">
                <a:solidFill>
                  <a:schemeClr val="bg1"/>
                </a:solidFill>
                <a:latin typeface="+mj-lt"/>
                <a:cs typeface="Arial"/>
              </a:defRPr>
            </a:lvl1pPr>
          </a:lstStyle>
          <a:p>
            <a:r>
              <a:rPr lang="en-US"/>
              <a:t>Arial 24pt</a:t>
            </a:r>
          </a:p>
        </p:txBody>
      </p:sp>
      <p:sp>
        <p:nvSpPr>
          <p:cNvPr id="6" name="Text Placeholder 5">
            <a:extLst>
              <a:ext uri="{FF2B5EF4-FFF2-40B4-BE49-F238E27FC236}">
                <a16:creationId xmlns:a16="http://schemas.microsoft.com/office/drawing/2014/main" id="{2AE533B8-9217-4751-8BF0-C1181127E63C}"/>
              </a:ext>
            </a:extLst>
          </p:cNvPr>
          <p:cNvSpPr>
            <a:spLocks noGrp="1"/>
          </p:cNvSpPr>
          <p:nvPr>
            <p:ph type="body" sz="quarter" idx="13" hasCustomPrompt="1"/>
          </p:nvPr>
        </p:nvSpPr>
        <p:spPr>
          <a:xfrm>
            <a:off x="6659507" y="1714501"/>
            <a:ext cx="4682067" cy="3418417"/>
          </a:xfrm>
        </p:spPr>
        <p:txBody>
          <a:bodyPr anchor="ctr"/>
          <a:lstStyle>
            <a:lvl1pPr marL="0" indent="0" algn="ctr">
              <a:buNone/>
              <a:defRPr/>
            </a:lvl1pPr>
          </a:lstStyle>
          <a:p>
            <a:pPr lvl="0"/>
            <a:r>
              <a:rPr lang="en-US"/>
              <a:t>Arial 24pt</a:t>
            </a:r>
          </a:p>
        </p:txBody>
      </p:sp>
    </p:spTree>
    <p:extLst>
      <p:ext uri="{BB962C8B-B14F-4D97-AF65-F5344CB8AC3E}">
        <p14:creationId xmlns:p14="http://schemas.microsoft.com/office/powerpoint/2010/main" val="13557790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 Key Callouts - 04">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679628-AC3D-4B88-BFD1-D3F1240CCAC2}"/>
              </a:ext>
            </a:extLst>
          </p:cNvPr>
          <p:cNvGraphicFramePr>
            <a:graphicFrameLocks noChangeAspect="1"/>
          </p:cNvGraphicFramePr>
          <p:nvPr>
            <p:custDataLst>
              <p:tags r:id="rId1"/>
            </p:custDataLst>
            <p:extLst>
              <p:ext uri="{D42A27DB-BD31-4B8C-83A1-F6EECF244321}">
                <p14:modId xmlns:p14="http://schemas.microsoft.com/office/powerpoint/2010/main" val="3440151480"/>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4" name="Object 3" hidden="1">
                        <a:extLst>
                          <a:ext uri="{FF2B5EF4-FFF2-40B4-BE49-F238E27FC236}">
                            <a16:creationId xmlns:a16="http://schemas.microsoft.com/office/drawing/2014/main" id="{5D679628-AC3D-4B88-BFD1-D3F1240CCAC2}"/>
                          </a:ext>
                        </a:extLst>
                      </p:cNvPr>
                      <p:cNvPicPr/>
                      <p:nvPr/>
                    </p:nvPicPr>
                    <p:blipFill>
                      <a:blip r:embed="rId4"/>
                      <a:stretch>
                        <a:fillRect/>
                      </a:stretch>
                    </p:blipFill>
                    <p:spPr>
                      <a:xfrm>
                        <a:off x="2119" y="1589"/>
                        <a:ext cx="2116" cy="1587"/>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8B8B3B3-B4BA-44ED-BCBD-9BE67E5C5939}"/>
              </a:ext>
            </a:extLst>
          </p:cNvPr>
          <p:cNvSpPr/>
          <p:nvPr/>
        </p:nvSpPr>
        <p:spPr>
          <a:xfrm>
            <a:off x="6096000" y="0"/>
            <a:ext cx="6096000" cy="685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2" name="Slide Number Placeholder 1">
            <a:extLst>
              <a:ext uri="{FF2B5EF4-FFF2-40B4-BE49-F238E27FC236}">
                <a16:creationId xmlns:a16="http://schemas.microsoft.com/office/drawing/2014/main" id="{F508BA86-FFEE-4622-BBB5-A1E903FF919F}"/>
              </a:ext>
            </a:extLst>
          </p:cNvPr>
          <p:cNvSpPr>
            <a:spLocks noGrp="1"/>
          </p:cNvSpPr>
          <p:nvPr>
            <p:ph type="sldNum" sz="quarter" idx="12"/>
          </p:nvPr>
        </p:nvSpPr>
        <p:spPr/>
        <p:txBody>
          <a:bodyPr/>
          <a:lstStyle/>
          <a:p>
            <a:fld id="{6575370D-4E78-C44F-8DB3-41D140BF8DE9}" type="slidenum">
              <a:rPr lang="en-US" smtClean="0"/>
              <a:pPr/>
              <a:t>‹#›</a:t>
            </a:fld>
            <a:endParaRPr lang="en-US"/>
          </a:p>
        </p:txBody>
      </p:sp>
      <p:sp>
        <p:nvSpPr>
          <p:cNvPr id="9" name="Title 1">
            <a:extLst>
              <a:ext uri="{FF2B5EF4-FFF2-40B4-BE49-F238E27FC236}">
                <a16:creationId xmlns:a16="http://schemas.microsoft.com/office/drawing/2014/main" id="{4EF62922-61D2-43A6-B8DE-FFDF3C3553ED}"/>
              </a:ext>
            </a:extLst>
          </p:cNvPr>
          <p:cNvSpPr>
            <a:spLocks noGrp="1"/>
          </p:cNvSpPr>
          <p:nvPr>
            <p:ph type="title" hasCustomPrompt="1"/>
          </p:nvPr>
        </p:nvSpPr>
        <p:spPr>
          <a:xfrm>
            <a:off x="708234" y="1713730"/>
            <a:ext cx="4683941" cy="3418335"/>
          </a:xfrm>
          <a:prstGeom prst="rect">
            <a:avLst/>
          </a:prstGeom>
        </p:spPr>
        <p:txBody>
          <a:bodyPr vert="horz" anchor="ctr"/>
          <a:lstStyle>
            <a:lvl1pPr marL="0" marR="0" indent="0" algn="ctr" defTabSz="914377" rtl="0" eaLnBrk="1" fontAlgn="auto" latinLnBrk="0" hangingPunct="1">
              <a:lnSpc>
                <a:spcPct val="100000"/>
              </a:lnSpc>
              <a:spcBef>
                <a:spcPct val="0"/>
              </a:spcBef>
              <a:spcAft>
                <a:spcPts val="0"/>
              </a:spcAft>
              <a:buClrTx/>
              <a:buSzTx/>
              <a:buFontTx/>
              <a:buNone/>
              <a:tabLst/>
              <a:defRPr sz="3200" b="0" i="0">
                <a:solidFill>
                  <a:schemeClr val="bg1"/>
                </a:solidFill>
                <a:latin typeface="+mj-lt"/>
                <a:cs typeface="Arial"/>
              </a:defRPr>
            </a:lvl1pPr>
          </a:lstStyle>
          <a:p>
            <a:r>
              <a:rPr lang="en-US"/>
              <a:t>Arial 24pt</a:t>
            </a:r>
          </a:p>
        </p:txBody>
      </p:sp>
      <p:sp>
        <p:nvSpPr>
          <p:cNvPr id="10" name="Text Placeholder 5">
            <a:extLst>
              <a:ext uri="{FF2B5EF4-FFF2-40B4-BE49-F238E27FC236}">
                <a16:creationId xmlns:a16="http://schemas.microsoft.com/office/drawing/2014/main" id="{42717245-58C3-429D-B775-6F5D87D76DCD}"/>
              </a:ext>
            </a:extLst>
          </p:cNvPr>
          <p:cNvSpPr>
            <a:spLocks noGrp="1"/>
          </p:cNvSpPr>
          <p:nvPr>
            <p:ph type="body" sz="quarter" idx="13" hasCustomPrompt="1"/>
          </p:nvPr>
        </p:nvSpPr>
        <p:spPr>
          <a:xfrm>
            <a:off x="6659507" y="1714501"/>
            <a:ext cx="4682067" cy="3418417"/>
          </a:xfrm>
        </p:spPr>
        <p:txBody>
          <a:bodyPr anchor="ctr"/>
          <a:lstStyle>
            <a:lvl1pPr marL="0" indent="0" algn="ctr">
              <a:buNone/>
              <a:defRPr/>
            </a:lvl1pPr>
          </a:lstStyle>
          <a:p>
            <a:pPr lvl="0"/>
            <a:r>
              <a:rPr lang="en-US"/>
              <a:t>Arial 24pt</a:t>
            </a:r>
          </a:p>
        </p:txBody>
      </p:sp>
    </p:spTree>
    <p:extLst>
      <p:ext uri="{BB962C8B-B14F-4D97-AF65-F5344CB8AC3E}">
        <p14:creationId xmlns:p14="http://schemas.microsoft.com/office/powerpoint/2010/main" val="16074925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 Column - Key Callouts - 01">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4" name="Title 1"/>
          <p:cNvSpPr>
            <a:spLocks noGrp="1"/>
          </p:cNvSpPr>
          <p:nvPr>
            <p:ph type="title" hasCustomPrompt="1"/>
          </p:nvPr>
        </p:nvSpPr>
        <p:spPr>
          <a:xfrm>
            <a:off x="757353" y="1713730"/>
            <a:ext cx="6410100" cy="3418335"/>
          </a:xfrm>
          <a:prstGeom prst="rect">
            <a:avLst/>
          </a:prstGeom>
        </p:spPr>
        <p:txBody>
          <a:bodyPr vert="horz" anchor="ctr"/>
          <a:lstStyle>
            <a:lvl1pPr marL="0" marR="0" indent="0" algn="ctr" defTabSz="914377" rtl="0" eaLnBrk="1" fontAlgn="auto" latinLnBrk="0" hangingPunct="1">
              <a:lnSpc>
                <a:spcPct val="100000"/>
              </a:lnSpc>
              <a:spcBef>
                <a:spcPct val="0"/>
              </a:spcBef>
              <a:spcAft>
                <a:spcPts val="0"/>
              </a:spcAft>
              <a:buClrTx/>
              <a:buSzTx/>
              <a:buFontTx/>
              <a:buNone/>
              <a:tabLst/>
              <a:defRPr sz="3200" b="0" i="0">
                <a:solidFill>
                  <a:schemeClr val="bg1"/>
                </a:solidFill>
                <a:latin typeface="+mj-lt"/>
                <a:cs typeface="Arial"/>
              </a:defRPr>
            </a:lvl1pPr>
          </a:lstStyle>
          <a:p>
            <a:r>
              <a:rPr lang="en-US"/>
              <a:t>Arial 24pt</a:t>
            </a:r>
          </a:p>
        </p:txBody>
      </p:sp>
      <p:sp>
        <p:nvSpPr>
          <p:cNvPr id="2" name="Slide Number Placeholder 1">
            <a:extLst>
              <a:ext uri="{FF2B5EF4-FFF2-40B4-BE49-F238E27FC236}">
                <a16:creationId xmlns:a16="http://schemas.microsoft.com/office/drawing/2014/main" id="{67EA0AF8-80EB-4DC1-9CC7-8D5DB2BAFCB3}"/>
              </a:ext>
            </a:extLst>
          </p:cNvPr>
          <p:cNvSpPr>
            <a:spLocks noGrp="1"/>
          </p:cNvSpPr>
          <p:nvPr>
            <p:ph type="sldNum" sz="quarter" idx="10"/>
          </p:nvPr>
        </p:nvSpPr>
        <p:spPr/>
        <p:txBody>
          <a:bodyPr/>
          <a:lstStyle/>
          <a:p>
            <a:fld id="{6575370D-4E78-C44F-8DB3-41D140BF8DE9}" type="slidenum">
              <a:rPr lang="en-US" smtClean="0"/>
              <a:pPr/>
              <a:t>‹#›</a:t>
            </a:fld>
            <a:endParaRPr lang="en-US"/>
          </a:p>
        </p:txBody>
      </p:sp>
    </p:spTree>
    <p:extLst>
      <p:ext uri="{BB962C8B-B14F-4D97-AF65-F5344CB8AC3E}">
        <p14:creationId xmlns:p14="http://schemas.microsoft.com/office/powerpoint/2010/main" val="29203556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2 Column - Key Callouts - 02">
    <p:spTree>
      <p:nvGrpSpPr>
        <p:cNvPr id="1" name=""/>
        <p:cNvGrpSpPr/>
        <p:nvPr/>
      </p:nvGrpSpPr>
      <p:grpSpPr>
        <a:xfrm>
          <a:off x="0" y="0"/>
          <a:ext cx="0" cy="0"/>
          <a:chOff x="0" y="0"/>
          <a:chExt cx="0" cy="0"/>
        </a:xfrm>
      </p:grpSpPr>
      <p:sp>
        <p:nvSpPr>
          <p:cNvPr id="5" name="Rectangle 4"/>
          <p:cNvSpPr/>
          <p:nvPr/>
        </p:nvSpPr>
        <p:spPr>
          <a:xfrm>
            <a:off x="7924800" y="0"/>
            <a:ext cx="4267200"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chemeClr val="bg2"/>
              </a:solidFill>
            </a:endParaRPr>
          </a:p>
        </p:txBody>
      </p:sp>
      <p:sp>
        <p:nvSpPr>
          <p:cNvPr id="8" name="Text Placeholder 9">
            <a:extLst>
              <a:ext uri="{FF2B5EF4-FFF2-40B4-BE49-F238E27FC236}">
                <a16:creationId xmlns:a16="http://schemas.microsoft.com/office/drawing/2014/main" id="{56AFB9C0-8003-4855-B8A8-12A3A1EF98E1}"/>
              </a:ext>
            </a:extLst>
          </p:cNvPr>
          <p:cNvSpPr>
            <a:spLocks noGrp="1"/>
          </p:cNvSpPr>
          <p:nvPr>
            <p:ph type="body" sz="quarter" idx="12" hasCustomPrompt="1"/>
          </p:nvPr>
        </p:nvSpPr>
        <p:spPr>
          <a:xfrm>
            <a:off x="8439102" y="1713729"/>
            <a:ext cx="3238597" cy="3418335"/>
          </a:xfrm>
          <a:prstGeom prst="rect">
            <a:avLst/>
          </a:prstGeom>
        </p:spPr>
        <p:txBody>
          <a:bodyPr vert="horz" anchor="ctr">
            <a:normAutofit/>
          </a:bodyPr>
          <a:lstStyle>
            <a:lvl1pPr marL="0" marR="0" indent="0" algn="ctr" defTabSz="914377" rtl="0" eaLnBrk="1" fontAlgn="auto" latinLnBrk="0" hangingPunct="1">
              <a:lnSpc>
                <a:spcPct val="100000"/>
              </a:lnSpc>
              <a:spcBef>
                <a:spcPts val="900"/>
              </a:spcBef>
              <a:spcAft>
                <a:spcPts val="0"/>
              </a:spcAft>
              <a:buClr>
                <a:schemeClr val="accent5"/>
              </a:buClr>
              <a:buSzTx/>
              <a:buFont typeface="Arial" pitchFamily="34" charset="0"/>
              <a:buNone/>
              <a:tabLst/>
              <a:defRPr sz="3200" b="0" i="0">
                <a:solidFill>
                  <a:srgbClr val="FFFFFF"/>
                </a:solidFill>
                <a:latin typeface="+mj-lt"/>
                <a:cs typeface="Arial"/>
              </a:defRPr>
            </a:lvl1pPr>
          </a:lstStyle>
          <a:p>
            <a:pPr lvl="0"/>
            <a:r>
              <a:rPr lang="en-US"/>
              <a:t>Arial 24pt</a:t>
            </a:r>
          </a:p>
        </p:txBody>
      </p:sp>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2" name="Slide Number Placeholder 1">
            <a:extLst>
              <a:ext uri="{FF2B5EF4-FFF2-40B4-BE49-F238E27FC236}">
                <a16:creationId xmlns:a16="http://schemas.microsoft.com/office/drawing/2014/main" id="{CF0AF651-02E6-4B30-A22D-888B2699DF66}"/>
              </a:ext>
            </a:extLst>
          </p:cNvPr>
          <p:cNvSpPr>
            <a:spLocks noGrp="1"/>
          </p:cNvSpPr>
          <p:nvPr>
            <p:ph type="sldNum" sz="quarter" idx="11"/>
          </p:nvPr>
        </p:nvSpPr>
        <p:spPr/>
        <p:txBody>
          <a:bodyPr/>
          <a:lstStyle/>
          <a:p>
            <a:fld id="{6575370D-4E78-C44F-8DB3-41D140BF8DE9}" type="slidenum">
              <a:rPr lang="en-US" smtClean="0"/>
              <a:pPr/>
              <a:t>‹#›</a:t>
            </a:fld>
            <a:endParaRPr lang="en-US"/>
          </a:p>
        </p:txBody>
      </p:sp>
      <p:sp>
        <p:nvSpPr>
          <p:cNvPr id="7" name="Title 1">
            <a:extLst>
              <a:ext uri="{FF2B5EF4-FFF2-40B4-BE49-F238E27FC236}">
                <a16:creationId xmlns:a16="http://schemas.microsoft.com/office/drawing/2014/main" id="{ADBF864C-6942-4A53-A7BC-F9F4980F877F}"/>
              </a:ext>
            </a:extLst>
          </p:cNvPr>
          <p:cNvSpPr>
            <a:spLocks noGrp="1"/>
          </p:cNvSpPr>
          <p:nvPr>
            <p:ph type="title" hasCustomPrompt="1"/>
          </p:nvPr>
        </p:nvSpPr>
        <p:spPr>
          <a:xfrm>
            <a:off x="757353" y="1713730"/>
            <a:ext cx="6410100" cy="3418335"/>
          </a:xfrm>
          <a:prstGeom prst="rect">
            <a:avLst/>
          </a:prstGeom>
        </p:spPr>
        <p:txBody>
          <a:bodyPr vert="horz" anchor="ctr"/>
          <a:lstStyle>
            <a:lvl1pPr marL="0" marR="0" indent="0" algn="ctr" defTabSz="914377" rtl="0" eaLnBrk="1" fontAlgn="auto" latinLnBrk="0" hangingPunct="1">
              <a:lnSpc>
                <a:spcPct val="100000"/>
              </a:lnSpc>
              <a:spcBef>
                <a:spcPct val="0"/>
              </a:spcBef>
              <a:spcAft>
                <a:spcPts val="0"/>
              </a:spcAft>
              <a:buClrTx/>
              <a:buSzTx/>
              <a:buFontTx/>
              <a:buNone/>
              <a:tabLst/>
              <a:defRPr sz="3200" b="0" i="0">
                <a:solidFill>
                  <a:schemeClr val="bg1"/>
                </a:solidFill>
                <a:latin typeface="+mj-lt"/>
                <a:cs typeface="Arial"/>
              </a:defRPr>
            </a:lvl1pPr>
          </a:lstStyle>
          <a:p>
            <a:r>
              <a:rPr lang="en-US"/>
              <a:t>Arial 24pt</a:t>
            </a:r>
          </a:p>
        </p:txBody>
      </p:sp>
    </p:spTree>
    <p:extLst>
      <p:ext uri="{BB962C8B-B14F-4D97-AF65-F5344CB8AC3E}">
        <p14:creationId xmlns:p14="http://schemas.microsoft.com/office/powerpoint/2010/main" val="27779328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 Column - Key Callouts - 03">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5" name="Rectangle 4"/>
          <p:cNvSpPr/>
          <p:nvPr/>
        </p:nvSpPr>
        <p:spPr>
          <a:xfrm>
            <a:off x="7924800" y="0"/>
            <a:ext cx="4267200"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chemeClr val="bg2"/>
              </a:solidFill>
            </a:endParaRPr>
          </a:p>
        </p:txBody>
      </p:sp>
      <p:sp>
        <p:nvSpPr>
          <p:cNvPr id="2" name="Slide Number Placeholder 1">
            <a:extLst>
              <a:ext uri="{FF2B5EF4-FFF2-40B4-BE49-F238E27FC236}">
                <a16:creationId xmlns:a16="http://schemas.microsoft.com/office/drawing/2014/main" id="{4850E4DE-5492-4AD5-92C8-E0776A214A52}"/>
              </a:ext>
            </a:extLst>
          </p:cNvPr>
          <p:cNvSpPr>
            <a:spLocks noGrp="1"/>
          </p:cNvSpPr>
          <p:nvPr>
            <p:ph type="sldNum" sz="quarter" idx="11"/>
          </p:nvPr>
        </p:nvSpPr>
        <p:spPr/>
        <p:txBody>
          <a:bodyPr/>
          <a:lstStyle/>
          <a:p>
            <a:fld id="{6575370D-4E78-C44F-8DB3-41D140BF8DE9}" type="slidenum">
              <a:rPr lang="en-US" smtClean="0"/>
              <a:pPr/>
              <a:t>‹#›</a:t>
            </a:fld>
            <a:endParaRPr lang="en-US"/>
          </a:p>
        </p:txBody>
      </p:sp>
      <p:sp>
        <p:nvSpPr>
          <p:cNvPr id="7" name="Text Placeholder 9">
            <a:extLst>
              <a:ext uri="{FF2B5EF4-FFF2-40B4-BE49-F238E27FC236}">
                <a16:creationId xmlns:a16="http://schemas.microsoft.com/office/drawing/2014/main" id="{94727030-CC6F-47DA-A8FF-A51BE816C4A0}"/>
              </a:ext>
            </a:extLst>
          </p:cNvPr>
          <p:cNvSpPr>
            <a:spLocks noGrp="1"/>
          </p:cNvSpPr>
          <p:nvPr>
            <p:ph type="body" sz="quarter" idx="12" hasCustomPrompt="1"/>
          </p:nvPr>
        </p:nvSpPr>
        <p:spPr>
          <a:xfrm>
            <a:off x="8439102" y="1713729"/>
            <a:ext cx="3238597" cy="3418335"/>
          </a:xfrm>
          <a:prstGeom prst="rect">
            <a:avLst/>
          </a:prstGeom>
        </p:spPr>
        <p:txBody>
          <a:bodyPr vert="horz" anchor="ctr">
            <a:normAutofit/>
          </a:bodyPr>
          <a:lstStyle>
            <a:lvl1pPr marL="0" marR="0" indent="0" algn="ctr" defTabSz="914377" rtl="0" eaLnBrk="1" fontAlgn="auto" latinLnBrk="0" hangingPunct="1">
              <a:lnSpc>
                <a:spcPct val="100000"/>
              </a:lnSpc>
              <a:spcBef>
                <a:spcPts val="900"/>
              </a:spcBef>
              <a:spcAft>
                <a:spcPts val="0"/>
              </a:spcAft>
              <a:buClr>
                <a:schemeClr val="accent5"/>
              </a:buClr>
              <a:buSzTx/>
              <a:buFont typeface="Arial" pitchFamily="34" charset="0"/>
              <a:buNone/>
              <a:tabLst/>
              <a:defRPr sz="3200" b="0" i="0">
                <a:solidFill>
                  <a:srgbClr val="FFFFFF"/>
                </a:solidFill>
                <a:latin typeface="+mj-lt"/>
                <a:cs typeface="Arial"/>
              </a:defRPr>
            </a:lvl1pPr>
          </a:lstStyle>
          <a:p>
            <a:pPr lvl="0"/>
            <a:r>
              <a:rPr lang="en-US"/>
              <a:t>Arial 24pt</a:t>
            </a:r>
          </a:p>
        </p:txBody>
      </p:sp>
      <p:sp>
        <p:nvSpPr>
          <p:cNvPr id="8" name="Title 1">
            <a:extLst>
              <a:ext uri="{FF2B5EF4-FFF2-40B4-BE49-F238E27FC236}">
                <a16:creationId xmlns:a16="http://schemas.microsoft.com/office/drawing/2014/main" id="{E3790C23-CC2E-4D28-B230-8047B4B5DC00}"/>
              </a:ext>
            </a:extLst>
          </p:cNvPr>
          <p:cNvSpPr>
            <a:spLocks noGrp="1"/>
          </p:cNvSpPr>
          <p:nvPr>
            <p:ph type="title" hasCustomPrompt="1"/>
          </p:nvPr>
        </p:nvSpPr>
        <p:spPr>
          <a:xfrm>
            <a:off x="757353" y="1713730"/>
            <a:ext cx="6410100" cy="3418335"/>
          </a:xfrm>
          <a:prstGeom prst="rect">
            <a:avLst/>
          </a:prstGeom>
        </p:spPr>
        <p:txBody>
          <a:bodyPr vert="horz" anchor="ctr"/>
          <a:lstStyle>
            <a:lvl1pPr marL="0" marR="0" indent="0" algn="ctr" defTabSz="914377" rtl="0" eaLnBrk="1" fontAlgn="auto" latinLnBrk="0" hangingPunct="1">
              <a:lnSpc>
                <a:spcPct val="100000"/>
              </a:lnSpc>
              <a:spcBef>
                <a:spcPct val="0"/>
              </a:spcBef>
              <a:spcAft>
                <a:spcPts val="0"/>
              </a:spcAft>
              <a:buClrTx/>
              <a:buSzTx/>
              <a:buFontTx/>
              <a:buNone/>
              <a:tabLst/>
              <a:defRPr sz="3200" b="0" i="0">
                <a:solidFill>
                  <a:schemeClr val="bg1"/>
                </a:solidFill>
                <a:latin typeface="+mj-lt"/>
                <a:cs typeface="Arial"/>
              </a:defRPr>
            </a:lvl1pPr>
          </a:lstStyle>
          <a:p>
            <a:r>
              <a:rPr lang="en-US"/>
              <a:t>Arial 24pt</a:t>
            </a:r>
          </a:p>
        </p:txBody>
      </p:sp>
    </p:spTree>
    <p:extLst>
      <p:ext uri="{BB962C8B-B14F-4D97-AF65-F5344CB8AC3E}">
        <p14:creationId xmlns:p14="http://schemas.microsoft.com/office/powerpoint/2010/main" val="14312343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 Column - Key Callouts - 04">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5" name="Rectangle 4"/>
          <p:cNvSpPr/>
          <p:nvPr/>
        </p:nvSpPr>
        <p:spPr>
          <a:xfrm>
            <a:off x="7924800" y="0"/>
            <a:ext cx="426720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chemeClr val="bg2"/>
              </a:solidFill>
            </a:endParaRPr>
          </a:p>
        </p:txBody>
      </p:sp>
      <p:sp>
        <p:nvSpPr>
          <p:cNvPr id="7" name="Slide Number Placeholder 6">
            <a:extLst>
              <a:ext uri="{FF2B5EF4-FFF2-40B4-BE49-F238E27FC236}">
                <a16:creationId xmlns:a16="http://schemas.microsoft.com/office/drawing/2014/main" id="{5AEF4FD2-137B-4DA9-9C4E-1C98408E308C}"/>
              </a:ext>
            </a:extLst>
          </p:cNvPr>
          <p:cNvSpPr>
            <a:spLocks noGrp="1"/>
          </p:cNvSpPr>
          <p:nvPr>
            <p:ph type="sldNum" sz="quarter" idx="11"/>
          </p:nvPr>
        </p:nvSpPr>
        <p:spPr/>
        <p:txBody>
          <a:bodyPr/>
          <a:lstStyle/>
          <a:p>
            <a:fld id="{6575370D-4E78-C44F-8DB3-41D140BF8DE9}" type="slidenum">
              <a:rPr lang="en-US" smtClean="0"/>
              <a:pPr/>
              <a:t>‹#›</a:t>
            </a:fld>
            <a:endParaRPr lang="en-US"/>
          </a:p>
        </p:txBody>
      </p:sp>
      <p:sp>
        <p:nvSpPr>
          <p:cNvPr id="8" name="Text Placeholder 9">
            <a:extLst>
              <a:ext uri="{FF2B5EF4-FFF2-40B4-BE49-F238E27FC236}">
                <a16:creationId xmlns:a16="http://schemas.microsoft.com/office/drawing/2014/main" id="{DDAD72D0-D49B-4C52-87C7-0375CDE2789A}"/>
              </a:ext>
            </a:extLst>
          </p:cNvPr>
          <p:cNvSpPr>
            <a:spLocks noGrp="1"/>
          </p:cNvSpPr>
          <p:nvPr>
            <p:ph type="body" sz="quarter" idx="12" hasCustomPrompt="1"/>
          </p:nvPr>
        </p:nvSpPr>
        <p:spPr>
          <a:xfrm>
            <a:off x="8439102" y="1713729"/>
            <a:ext cx="3238597" cy="3418335"/>
          </a:xfrm>
          <a:prstGeom prst="rect">
            <a:avLst/>
          </a:prstGeom>
        </p:spPr>
        <p:txBody>
          <a:bodyPr vert="horz" anchor="ctr">
            <a:normAutofit/>
          </a:bodyPr>
          <a:lstStyle>
            <a:lvl1pPr marL="0" marR="0" indent="0" algn="ctr" defTabSz="914377" rtl="0" eaLnBrk="1" fontAlgn="auto" latinLnBrk="0" hangingPunct="1">
              <a:lnSpc>
                <a:spcPct val="100000"/>
              </a:lnSpc>
              <a:spcBef>
                <a:spcPts val="900"/>
              </a:spcBef>
              <a:spcAft>
                <a:spcPts val="0"/>
              </a:spcAft>
              <a:buClr>
                <a:schemeClr val="accent5"/>
              </a:buClr>
              <a:buSzTx/>
              <a:buFont typeface="Arial" pitchFamily="34" charset="0"/>
              <a:buNone/>
              <a:tabLst/>
              <a:defRPr sz="3200" b="0" i="0">
                <a:solidFill>
                  <a:schemeClr val="tx1"/>
                </a:solidFill>
                <a:latin typeface="+mj-lt"/>
                <a:cs typeface="Arial"/>
              </a:defRPr>
            </a:lvl1pPr>
          </a:lstStyle>
          <a:p>
            <a:pPr lvl="0"/>
            <a:r>
              <a:rPr lang="en-US"/>
              <a:t>Arial 24pt</a:t>
            </a:r>
          </a:p>
        </p:txBody>
      </p:sp>
      <p:sp>
        <p:nvSpPr>
          <p:cNvPr id="10" name="Title 1">
            <a:extLst>
              <a:ext uri="{FF2B5EF4-FFF2-40B4-BE49-F238E27FC236}">
                <a16:creationId xmlns:a16="http://schemas.microsoft.com/office/drawing/2014/main" id="{9037DEC9-EE1B-4C68-80EC-24BD45907ADA}"/>
              </a:ext>
            </a:extLst>
          </p:cNvPr>
          <p:cNvSpPr>
            <a:spLocks noGrp="1"/>
          </p:cNvSpPr>
          <p:nvPr>
            <p:ph type="title" hasCustomPrompt="1"/>
          </p:nvPr>
        </p:nvSpPr>
        <p:spPr>
          <a:xfrm>
            <a:off x="757353" y="1713730"/>
            <a:ext cx="6410100" cy="3418335"/>
          </a:xfrm>
          <a:prstGeom prst="rect">
            <a:avLst/>
          </a:prstGeom>
        </p:spPr>
        <p:txBody>
          <a:bodyPr vert="horz" anchor="ctr"/>
          <a:lstStyle>
            <a:lvl1pPr marL="0" marR="0" indent="0" algn="ctr" defTabSz="914377" rtl="0" eaLnBrk="1" fontAlgn="auto" latinLnBrk="0" hangingPunct="1">
              <a:lnSpc>
                <a:spcPct val="100000"/>
              </a:lnSpc>
              <a:spcBef>
                <a:spcPct val="0"/>
              </a:spcBef>
              <a:spcAft>
                <a:spcPts val="0"/>
              </a:spcAft>
              <a:buClrTx/>
              <a:buSzTx/>
              <a:buFontTx/>
              <a:buNone/>
              <a:tabLst/>
              <a:defRPr sz="3200" b="0" i="0">
                <a:solidFill>
                  <a:schemeClr val="bg1"/>
                </a:solidFill>
                <a:latin typeface="+mj-lt"/>
                <a:cs typeface="Arial"/>
              </a:defRPr>
            </a:lvl1pPr>
          </a:lstStyle>
          <a:p>
            <a:r>
              <a:rPr lang="en-US"/>
              <a:t>Arial 24pt</a:t>
            </a:r>
          </a:p>
        </p:txBody>
      </p:sp>
    </p:spTree>
    <p:extLst>
      <p:ext uri="{BB962C8B-B14F-4D97-AF65-F5344CB8AC3E}">
        <p14:creationId xmlns:p14="http://schemas.microsoft.com/office/powerpoint/2010/main" val="6420665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71824-AB27-4A04-A61E-6CA454917B28}"/>
              </a:ext>
            </a:extLst>
          </p:cNvPr>
          <p:cNvSpPr>
            <a:spLocks noGrp="1"/>
          </p:cNvSpPr>
          <p:nvPr>
            <p:ph type="sldNum" sz="quarter" idx="10"/>
          </p:nvPr>
        </p:nvSpPr>
        <p:spPr/>
        <p:txBody>
          <a:bodyPr/>
          <a:lstStyle/>
          <a:p>
            <a:fld id="{6575370D-4E78-C44F-8DB3-41D140BF8DE9}" type="slidenum">
              <a:rPr lang="en-US" smtClean="0"/>
              <a:pPr/>
              <a:t>‹#›</a:t>
            </a:fld>
            <a:endParaRPr lang="en-US"/>
          </a:p>
        </p:txBody>
      </p:sp>
      <p:sp>
        <p:nvSpPr>
          <p:cNvPr id="4" name="TextBox 3">
            <a:extLst>
              <a:ext uri="{FF2B5EF4-FFF2-40B4-BE49-F238E27FC236}">
                <a16:creationId xmlns:a16="http://schemas.microsoft.com/office/drawing/2014/main" id="{B0CAD1EF-2822-4F1E-8399-8C17B38C6FB3}"/>
              </a:ext>
            </a:extLst>
          </p:cNvPr>
          <p:cNvSpPr txBox="1">
            <a:spLocks noChangeArrowheads="1"/>
          </p:cNvSpPr>
          <p:nvPr userDrawn="1"/>
        </p:nvSpPr>
        <p:spPr bwMode="auto">
          <a:xfrm>
            <a:off x="4402667" y="6534066"/>
            <a:ext cx="689751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800"/>
              <a:t>© 2021 UnitedHealth Group. Any use, copying or distribution without written permission from UnitedHealth Group is prohibited.</a:t>
            </a:r>
          </a:p>
        </p:txBody>
      </p:sp>
      <p:sp>
        <p:nvSpPr>
          <p:cNvPr id="5" name="Title 1">
            <a:extLst>
              <a:ext uri="{FF2B5EF4-FFF2-40B4-BE49-F238E27FC236}">
                <a16:creationId xmlns:a16="http://schemas.microsoft.com/office/drawing/2014/main" id="{A0F8A284-6FAE-48F8-B310-72F1B8144A56}"/>
              </a:ext>
            </a:extLst>
          </p:cNvPr>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377" rtl="0" eaLnBrk="1" fontAlgn="auto" latinLnBrk="0" hangingPunct="1">
              <a:lnSpc>
                <a:spcPct val="100000"/>
              </a:lnSpc>
              <a:spcBef>
                <a:spcPct val="0"/>
              </a:spcBef>
              <a:spcAft>
                <a:spcPts val="0"/>
              </a:spcAft>
              <a:buClrTx/>
              <a:buSzTx/>
              <a:buFontTx/>
              <a:buNone/>
              <a:tabLst/>
              <a:defRPr sz="3200" b="0" i="0">
                <a:solidFill>
                  <a:schemeClr val="accent1"/>
                </a:solidFill>
                <a:latin typeface="+mj-lt"/>
                <a:cs typeface="Arial"/>
              </a:defRPr>
            </a:lvl1pPr>
          </a:lstStyle>
          <a:p>
            <a:r>
              <a:rPr lang="en-US"/>
              <a:t>Arial 24pt</a:t>
            </a:r>
          </a:p>
        </p:txBody>
      </p:sp>
    </p:spTree>
    <p:extLst>
      <p:ext uri="{BB962C8B-B14F-4D97-AF65-F5344CB8AC3E}">
        <p14:creationId xmlns:p14="http://schemas.microsoft.com/office/powerpoint/2010/main" val="1162014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tacked - Key Callouts -01">
    <p:spTree>
      <p:nvGrpSpPr>
        <p:cNvPr id="1" name=""/>
        <p:cNvGrpSpPr/>
        <p:nvPr/>
      </p:nvGrpSpPr>
      <p:grpSpPr>
        <a:xfrm>
          <a:off x="0" y="0"/>
          <a:ext cx="0" cy="0"/>
          <a:chOff x="0" y="0"/>
          <a:chExt cx="0" cy="0"/>
        </a:xfrm>
      </p:grpSpPr>
      <p:sp>
        <p:nvSpPr>
          <p:cNvPr id="4" name="Rectangle 3"/>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6" name="Title 1"/>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377" rtl="0" eaLnBrk="1" fontAlgn="auto" latinLnBrk="0" hangingPunct="1">
              <a:lnSpc>
                <a:spcPct val="100000"/>
              </a:lnSpc>
              <a:spcBef>
                <a:spcPct val="0"/>
              </a:spcBef>
              <a:spcAft>
                <a:spcPts val="0"/>
              </a:spcAft>
              <a:buClrTx/>
              <a:buSzTx/>
              <a:buFontTx/>
              <a:buNone/>
              <a:tabLst/>
              <a:defRPr sz="3200" b="0" i="0">
                <a:solidFill>
                  <a:schemeClr val="bg1"/>
                </a:solidFill>
                <a:latin typeface="+mj-lt"/>
                <a:cs typeface="Arial"/>
              </a:defRPr>
            </a:lvl1pPr>
          </a:lstStyle>
          <a:p>
            <a:r>
              <a:rPr lang="en-US"/>
              <a:t>Arial 24pt</a:t>
            </a:r>
          </a:p>
        </p:txBody>
      </p:sp>
      <p:sp>
        <p:nvSpPr>
          <p:cNvPr id="2" name="Slide Number Placeholder 1">
            <a:extLst>
              <a:ext uri="{FF2B5EF4-FFF2-40B4-BE49-F238E27FC236}">
                <a16:creationId xmlns:a16="http://schemas.microsoft.com/office/drawing/2014/main" id="{6DA15AF5-4611-427F-B6D7-1BF2272D34D9}"/>
              </a:ext>
            </a:extLst>
          </p:cNvPr>
          <p:cNvSpPr>
            <a:spLocks noGrp="1"/>
          </p:cNvSpPr>
          <p:nvPr>
            <p:ph type="sldNum" sz="quarter" idx="10"/>
          </p:nvPr>
        </p:nvSpPr>
        <p:spPr/>
        <p:txBody>
          <a:bodyPr/>
          <a:lstStyle/>
          <a:p>
            <a:fld id="{6575370D-4E78-C44F-8DB3-41D140BF8DE9}" type="slidenum">
              <a:rPr lang="en-US" smtClean="0"/>
              <a:pPr/>
              <a:t>‹#›</a:t>
            </a:fld>
            <a:endParaRPr lang="en-US"/>
          </a:p>
        </p:txBody>
      </p:sp>
    </p:spTree>
    <p:extLst>
      <p:ext uri="{BB962C8B-B14F-4D97-AF65-F5344CB8AC3E}">
        <p14:creationId xmlns:p14="http://schemas.microsoft.com/office/powerpoint/2010/main" val="6864161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tacked - Key Callouts -02">
    <p:spTree>
      <p:nvGrpSpPr>
        <p:cNvPr id="1" name=""/>
        <p:cNvGrpSpPr/>
        <p:nvPr/>
      </p:nvGrpSpPr>
      <p:grpSpPr>
        <a:xfrm>
          <a:off x="0" y="0"/>
          <a:ext cx="0" cy="0"/>
          <a:chOff x="0" y="0"/>
          <a:chExt cx="0" cy="0"/>
        </a:xfrm>
      </p:grpSpPr>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7" name="Text Placeholder 3"/>
          <p:cNvSpPr>
            <a:spLocks noGrp="1"/>
          </p:cNvSpPr>
          <p:nvPr>
            <p:ph type="body" sz="quarter" idx="11" hasCustomPrompt="1"/>
          </p:nvPr>
        </p:nvSpPr>
        <p:spPr>
          <a:xfrm>
            <a:off x="1938869" y="3733802"/>
            <a:ext cx="8269817" cy="2354263"/>
          </a:xfrm>
          <a:prstGeom prst="rect">
            <a:avLst/>
          </a:prstGeom>
        </p:spPr>
        <p:txBody>
          <a:bodyPr vert="horz" anchor="ctr">
            <a:normAutofit/>
          </a:bodyPr>
          <a:lstStyle>
            <a:lvl1pPr marL="0" indent="0" algn="ctr">
              <a:buNone/>
              <a:defRPr sz="3200" b="0" i="0">
                <a:solidFill>
                  <a:schemeClr val="accent1"/>
                </a:solidFill>
                <a:latin typeface="+mj-lt"/>
                <a:cs typeface="Arial"/>
              </a:defRPr>
            </a:lvl1pPr>
          </a:lstStyle>
          <a:p>
            <a:pPr lvl="0"/>
            <a:r>
              <a:rPr lang="en-US"/>
              <a:t>Arial 24pt</a:t>
            </a:r>
          </a:p>
        </p:txBody>
      </p:sp>
      <p:sp>
        <p:nvSpPr>
          <p:cNvPr id="2" name="Slide Number Placeholder 1">
            <a:extLst>
              <a:ext uri="{FF2B5EF4-FFF2-40B4-BE49-F238E27FC236}">
                <a16:creationId xmlns:a16="http://schemas.microsoft.com/office/drawing/2014/main" id="{AAD0ECD9-04D3-4F17-86BE-B9E55D6DC7F1}"/>
              </a:ext>
            </a:extLst>
          </p:cNvPr>
          <p:cNvSpPr>
            <a:spLocks noGrp="1"/>
          </p:cNvSpPr>
          <p:nvPr>
            <p:ph type="sldNum" sz="quarter" idx="12"/>
          </p:nvPr>
        </p:nvSpPr>
        <p:spPr/>
        <p:txBody>
          <a:bodyPr/>
          <a:lstStyle/>
          <a:p>
            <a:fld id="{6575370D-4E78-C44F-8DB3-41D140BF8DE9}" type="slidenum">
              <a:rPr lang="en-US" smtClean="0"/>
              <a:pPr/>
              <a:t>‹#›</a:t>
            </a:fld>
            <a:endParaRPr lang="en-US"/>
          </a:p>
        </p:txBody>
      </p:sp>
      <p:sp>
        <p:nvSpPr>
          <p:cNvPr id="6" name="Title 1">
            <a:extLst>
              <a:ext uri="{FF2B5EF4-FFF2-40B4-BE49-F238E27FC236}">
                <a16:creationId xmlns:a16="http://schemas.microsoft.com/office/drawing/2014/main" id="{41A1ED42-DC5A-485A-9A02-28E5B571FC1A}"/>
              </a:ext>
            </a:extLst>
          </p:cNvPr>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377" rtl="0" eaLnBrk="1" fontAlgn="auto" latinLnBrk="0" hangingPunct="1">
              <a:lnSpc>
                <a:spcPct val="100000"/>
              </a:lnSpc>
              <a:spcBef>
                <a:spcPct val="0"/>
              </a:spcBef>
              <a:spcAft>
                <a:spcPts val="0"/>
              </a:spcAft>
              <a:buClrTx/>
              <a:buSzTx/>
              <a:buFontTx/>
              <a:buNone/>
              <a:tabLst/>
              <a:defRPr sz="3200" b="0" i="0">
                <a:solidFill>
                  <a:schemeClr val="bg1"/>
                </a:solidFill>
                <a:latin typeface="+mj-lt"/>
                <a:cs typeface="Arial"/>
              </a:defRPr>
            </a:lvl1pPr>
          </a:lstStyle>
          <a:p>
            <a:r>
              <a:rPr lang="en-US"/>
              <a:t>Arial 24pt</a:t>
            </a:r>
          </a:p>
        </p:txBody>
      </p:sp>
    </p:spTree>
    <p:extLst>
      <p:ext uri="{BB962C8B-B14F-4D97-AF65-F5344CB8AC3E}">
        <p14:creationId xmlns:p14="http://schemas.microsoft.com/office/powerpoint/2010/main" val="215296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roved UHC Layou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D65D59-066D-E9E1-4AB0-FF83F88A3D58}"/>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F270A00-3B94-0A4E-09E7-1136BBD8591F}"/>
              </a:ext>
            </a:extLst>
          </p:cNvPr>
          <p:cNvSpPr>
            <a:spLocks noGrp="1"/>
          </p:cNvSpPr>
          <p:nvPr>
            <p:ph type="title" hasCustomPrompt="1"/>
          </p:nvPr>
        </p:nvSpPr>
        <p:spPr>
          <a:xfrm>
            <a:off x="721659" y="2916627"/>
            <a:ext cx="10748682" cy="732508"/>
          </a:xfrm>
        </p:spPr>
        <p:txBody>
          <a:bodyPr/>
          <a:lstStyle>
            <a:lvl1pPr algn="ctr">
              <a:defRPr sz="4800">
                <a:solidFill>
                  <a:schemeClr val="bg1"/>
                </a:solidFill>
              </a:defRPr>
            </a:lvl1pPr>
          </a:lstStyle>
          <a:p>
            <a:r>
              <a:rPr lang="en-US"/>
              <a:t>Approved UHC Layouts For Use</a:t>
            </a:r>
          </a:p>
        </p:txBody>
      </p:sp>
    </p:spTree>
    <p:extLst>
      <p:ext uri="{BB962C8B-B14F-4D97-AF65-F5344CB8AC3E}">
        <p14:creationId xmlns:p14="http://schemas.microsoft.com/office/powerpoint/2010/main" val="3888609313"/>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tacked - Key Callouts -03">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2" name="Slide Number Placeholder 1">
            <a:extLst>
              <a:ext uri="{FF2B5EF4-FFF2-40B4-BE49-F238E27FC236}">
                <a16:creationId xmlns:a16="http://schemas.microsoft.com/office/drawing/2014/main" id="{3A372490-5BB5-4E46-80F8-94B4E97B2D78}"/>
              </a:ext>
            </a:extLst>
          </p:cNvPr>
          <p:cNvSpPr>
            <a:spLocks noGrp="1"/>
          </p:cNvSpPr>
          <p:nvPr>
            <p:ph type="sldNum" sz="quarter" idx="12"/>
          </p:nvPr>
        </p:nvSpPr>
        <p:spPr/>
        <p:txBody>
          <a:bodyPr/>
          <a:lstStyle>
            <a:lvl1pPr>
              <a:defRPr>
                <a:solidFill>
                  <a:schemeClr val="bg1"/>
                </a:solidFill>
              </a:defRPr>
            </a:lvl1pPr>
          </a:lstStyle>
          <a:p>
            <a:fld id="{6575370D-4E78-C44F-8DB3-41D140BF8DE9}" type="slidenum">
              <a:rPr lang="en-US" smtClean="0"/>
              <a:pPr/>
              <a:t>‹#›</a:t>
            </a:fld>
            <a:endParaRPr lang="en-US"/>
          </a:p>
        </p:txBody>
      </p:sp>
      <p:sp>
        <p:nvSpPr>
          <p:cNvPr id="9" name="Text Placeholder 3">
            <a:extLst>
              <a:ext uri="{FF2B5EF4-FFF2-40B4-BE49-F238E27FC236}">
                <a16:creationId xmlns:a16="http://schemas.microsoft.com/office/drawing/2014/main" id="{E867C875-BB11-4913-BBD8-EA3E407A6E86}"/>
              </a:ext>
            </a:extLst>
          </p:cNvPr>
          <p:cNvSpPr>
            <a:spLocks noGrp="1"/>
          </p:cNvSpPr>
          <p:nvPr>
            <p:ph type="body" sz="quarter" idx="11" hasCustomPrompt="1"/>
          </p:nvPr>
        </p:nvSpPr>
        <p:spPr>
          <a:xfrm>
            <a:off x="1938869" y="3733802"/>
            <a:ext cx="8269817" cy="2354263"/>
          </a:xfrm>
          <a:prstGeom prst="rect">
            <a:avLst/>
          </a:prstGeom>
        </p:spPr>
        <p:txBody>
          <a:bodyPr vert="horz" anchor="ctr">
            <a:normAutofit/>
          </a:bodyPr>
          <a:lstStyle>
            <a:lvl1pPr marL="0" indent="0" algn="ctr">
              <a:buNone/>
              <a:defRPr sz="3200" b="0" i="0">
                <a:solidFill>
                  <a:schemeClr val="bg1"/>
                </a:solidFill>
                <a:latin typeface="+mj-lt"/>
                <a:cs typeface="Arial"/>
              </a:defRPr>
            </a:lvl1pPr>
          </a:lstStyle>
          <a:p>
            <a:pPr lvl="0"/>
            <a:r>
              <a:rPr lang="en-US"/>
              <a:t>Arial 24pt</a:t>
            </a:r>
          </a:p>
        </p:txBody>
      </p:sp>
      <p:sp>
        <p:nvSpPr>
          <p:cNvPr id="10" name="Title 1">
            <a:extLst>
              <a:ext uri="{FF2B5EF4-FFF2-40B4-BE49-F238E27FC236}">
                <a16:creationId xmlns:a16="http://schemas.microsoft.com/office/drawing/2014/main" id="{407A3B00-7469-4656-A6B9-34CB681AB004}"/>
              </a:ext>
            </a:extLst>
          </p:cNvPr>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377" rtl="0" eaLnBrk="1" fontAlgn="auto" latinLnBrk="0" hangingPunct="1">
              <a:lnSpc>
                <a:spcPct val="100000"/>
              </a:lnSpc>
              <a:spcBef>
                <a:spcPct val="0"/>
              </a:spcBef>
              <a:spcAft>
                <a:spcPts val="0"/>
              </a:spcAft>
              <a:buClrTx/>
              <a:buSzTx/>
              <a:buFontTx/>
              <a:buNone/>
              <a:tabLst/>
              <a:defRPr sz="3200" b="0" i="0">
                <a:solidFill>
                  <a:schemeClr val="bg1"/>
                </a:solidFill>
                <a:latin typeface="+mj-lt"/>
                <a:cs typeface="Arial"/>
              </a:defRPr>
            </a:lvl1pPr>
          </a:lstStyle>
          <a:p>
            <a:r>
              <a:rPr lang="en-US"/>
              <a:t>Arial 24pt</a:t>
            </a:r>
          </a:p>
        </p:txBody>
      </p:sp>
    </p:spTree>
    <p:extLst>
      <p:ext uri="{BB962C8B-B14F-4D97-AF65-F5344CB8AC3E}">
        <p14:creationId xmlns:p14="http://schemas.microsoft.com/office/powerpoint/2010/main" val="12785506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tacked - Key Callouts -04">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2" name="Slide Number Placeholder 1">
            <a:extLst>
              <a:ext uri="{FF2B5EF4-FFF2-40B4-BE49-F238E27FC236}">
                <a16:creationId xmlns:a16="http://schemas.microsoft.com/office/drawing/2014/main" id="{53CF35B5-B3DE-44ED-93D1-EFEB2CC7B489}"/>
              </a:ext>
            </a:extLst>
          </p:cNvPr>
          <p:cNvSpPr>
            <a:spLocks noGrp="1"/>
          </p:cNvSpPr>
          <p:nvPr>
            <p:ph type="sldNum" sz="quarter" idx="12"/>
          </p:nvPr>
        </p:nvSpPr>
        <p:spPr/>
        <p:txBody>
          <a:bodyPr/>
          <a:lstStyle>
            <a:lvl1pPr>
              <a:defRPr>
                <a:solidFill>
                  <a:schemeClr val="bg1"/>
                </a:solidFill>
              </a:defRPr>
            </a:lvl1pPr>
          </a:lstStyle>
          <a:p>
            <a:fld id="{6575370D-4E78-C44F-8DB3-41D140BF8DE9}" type="slidenum">
              <a:rPr lang="en-US" smtClean="0"/>
              <a:pPr/>
              <a:t>‹#›</a:t>
            </a:fld>
            <a:endParaRPr lang="en-US"/>
          </a:p>
        </p:txBody>
      </p:sp>
      <p:sp>
        <p:nvSpPr>
          <p:cNvPr id="9" name="Text Placeholder 3">
            <a:extLst>
              <a:ext uri="{FF2B5EF4-FFF2-40B4-BE49-F238E27FC236}">
                <a16:creationId xmlns:a16="http://schemas.microsoft.com/office/drawing/2014/main" id="{56827B22-9442-4E00-843D-EFE50816072F}"/>
              </a:ext>
            </a:extLst>
          </p:cNvPr>
          <p:cNvSpPr>
            <a:spLocks noGrp="1"/>
          </p:cNvSpPr>
          <p:nvPr>
            <p:ph type="body" sz="quarter" idx="11" hasCustomPrompt="1"/>
          </p:nvPr>
        </p:nvSpPr>
        <p:spPr>
          <a:xfrm>
            <a:off x="1938869" y="3733802"/>
            <a:ext cx="8269817" cy="2354263"/>
          </a:xfrm>
          <a:prstGeom prst="rect">
            <a:avLst/>
          </a:prstGeom>
        </p:spPr>
        <p:txBody>
          <a:bodyPr vert="horz" anchor="ctr">
            <a:normAutofit/>
          </a:bodyPr>
          <a:lstStyle>
            <a:lvl1pPr marL="0" indent="0" algn="ctr">
              <a:buNone/>
              <a:defRPr sz="3200" b="0" i="0">
                <a:solidFill>
                  <a:schemeClr val="bg1"/>
                </a:solidFill>
                <a:latin typeface="+mj-lt"/>
                <a:cs typeface="Arial"/>
              </a:defRPr>
            </a:lvl1pPr>
          </a:lstStyle>
          <a:p>
            <a:pPr lvl="0"/>
            <a:r>
              <a:rPr lang="en-US"/>
              <a:t>Arial 24pt</a:t>
            </a:r>
          </a:p>
        </p:txBody>
      </p:sp>
      <p:sp>
        <p:nvSpPr>
          <p:cNvPr id="10" name="Title 1">
            <a:extLst>
              <a:ext uri="{FF2B5EF4-FFF2-40B4-BE49-F238E27FC236}">
                <a16:creationId xmlns:a16="http://schemas.microsoft.com/office/drawing/2014/main" id="{728B6A40-A954-4726-BD1A-5C5D060FBBFC}"/>
              </a:ext>
            </a:extLst>
          </p:cNvPr>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377" rtl="0" eaLnBrk="1" fontAlgn="auto" latinLnBrk="0" hangingPunct="1">
              <a:lnSpc>
                <a:spcPct val="100000"/>
              </a:lnSpc>
              <a:spcBef>
                <a:spcPct val="0"/>
              </a:spcBef>
              <a:spcAft>
                <a:spcPts val="0"/>
              </a:spcAft>
              <a:buClrTx/>
              <a:buSzTx/>
              <a:buFontTx/>
              <a:buNone/>
              <a:tabLst/>
              <a:defRPr sz="3200" b="0" i="0">
                <a:solidFill>
                  <a:schemeClr val="bg1"/>
                </a:solidFill>
                <a:latin typeface="+mj-lt"/>
                <a:cs typeface="Arial"/>
              </a:defRPr>
            </a:lvl1pPr>
          </a:lstStyle>
          <a:p>
            <a:r>
              <a:rPr lang="en-US"/>
              <a:t>Arial 24pt</a:t>
            </a:r>
          </a:p>
        </p:txBody>
      </p:sp>
    </p:spTree>
    <p:extLst>
      <p:ext uri="{BB962C8B-B14F-4D97-AF65-F5344CB8AC3E}">
        <p14:creationId xmlns:p14="http://schemas.microsoft.com/office/powerpoint/2010/main" val="21493041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tacked - Key Callouts -05">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2" name="Slide Number Placeholder 1">
            <a:extLst>
              <a:ext uri="{FF2B5EF4-FFF2-40B4-BE49-F238E27FC236}">
                <a16:creationId xmlns:a16="http://schemas.microsoft.com/office/drawing/2014/main" id="{72E1AE0A-DC89-4EA6-B36F-D24225FF3D67}"/>
              </a:ext>
            </a:extLst>
          </p:cNvPr>
          <p:cNvSpPr>
            <a:spLocks noGrp="1"/>
          </p:cNvSpPr>
          <p:nvPr>
            <p:ph type="sldNum" sz="quarter" idx="12"/>
          </p:nvPr>
        </p:nvSpPr>
        <p:spPr/>
        <p:txBody>
          <a:bodyPr/>
          <a:lstStyle>
            <a:lvl1pPr>
              <a:defRPr>
                <a:solidFill>
                  <a:schemeClr val="tx1"/>
                </a:solidFill>
              </a:defRPr>
            </a:lvl1pPr>
          </a:lstStyle>
          <a:p>
            <a:fld id="{6575370D-4E78-C44F-8DB3-41D140BF8DE9}" type="slidenum">
              <a:rPr lang="en-US" smtClean="0"/>
              <a:pPr/>
              <a:t>‹#›</a:t>
            </a:fld>
            <a:endParaRPr lang="en-US"/>
          </a:p>
        </p:txBody>
      </p:sp>
      <p:sp>
        <p:nvSpPr>
          <p:cNvPr id="9" name="Text Placeholder 3">
            <a:extLst>
              <a:ext uri="{FF2B5EF4-FFF2-40B4-BE49-F238E27FC236}">
                <a16:creationId xmlns:a16="http://schemas.microsoft.com/office/drawing/2014/main" id="{A42BDB48-468F-4D12-AD39-9CF2E8D99170}"/>
              </a:ext>
            </a:extLst>
          </p:cNvPr>
          <p:cNvSpPr>
            <a:spLocks noGrp="1"/>
          </p:cNvSpPr>
          <p:nvPr>
            <p:ph type="body" sz="quarter" idx="11" hasCustomPrompt="1"/>
          </p:nvPr>
        </p:nvSpPr>
        <p:spPr>
          <a:xfrm>
            <a:off x="1938869" y="3733802"/>
            <a:ext cx="8269817" cy="2354263"/>
          </a:xfrm>
          <a:prstGeom prst="rect">
            <a:avLst/>
          </a:prstGeom>
        </p:spPr>
        <p:txBody>
          <a:bodyPr vert="horz" anchor="ctr">
            <a:normAutofit/>
          </a:bodyPr>
          <a:lstStyle>
            <a:lvl1pPr marL="0" indent="0" algn="ctr">
              <a:buNone/>
              <a:defRPr sz="3200" b="0" i="0">
                <a:solidFill>
                  <a:schemeClr val="tx1"/>
                </a:solidFill>
                <a:latin typeface="+mj-lt"/>
                <a:cs typeface="Arial"/>
              </a:defRPr>
            </a:lvl1pPr>
          </a:lstStyle>
          <a:p>
            <a:pPr lvl="0"/>
            <a:r>
              <a:rPr lang="en-US"/>
              <a:t>Arial 24pt</a:t>
            </a:r>
          </a:p>
        </p:txBody>
      </p:sp>
      <p:sp>
        <p:nvSpPr>
          <p:cNvPr id="10" name="Title 1">
            <a:extLst>
              <a:ext uri="{FF2B5EF4-FFF2-40B4-BE49-F238E27FC236}">
                <a16:creationId xmlns:a16="http://schemas.microsoft.com/office/drawing/2014/main" id="{6EAA90FE-39B8-44F3-B624-0734659E3F04}"/>
              </a:ext>
            </a:extLst>
          </p:cNvPr>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377" rtl="0" eaLnBrk="1" fontAlgn="auto" latinLnBrk="0" hangingPunct="1">
              <a:lnSpc>
                <a:spcPct val="100000"/>
              </a:lnSpc>
              <a:spcBef>
                <a:spcPct val="0"/>
              </a:spcBef>
              <a:spcAft>
                <a:spcPts val="0"/>
              </a:spcAft>
              <a:buClrTx/>
              <a:buSzTx/>
              <a:buFontTx/>
              <a:buNone/>
              <a:tabLst/>
              <a:defRPr sz="3200" b="0" i="0">
                <a:solidFill>
                  <a:schemeClr val="bg1"/>
                </a:solidFill>
                <a:latin typeface="+mj-lt"/>
                <a:cs typeface="Arial"/>
              </a:defRPr>
            </a:lvl1pPr>
          </a:lstStyle>
          <a:p>
            <a:r>
              <a:rPr lang="en-US"/>
              <a:t>Arial 24pt</a:t>
            </a:r>
          </a:p>
        </p:txBody>
      </p:sp>
    </p:spTree>
    <p:extLst>
      <p:ext uri="{BB962C8B-B14F-4D97-AF65-F5344CB8AC3E}">
        <p14:creationId xmlns:p14="http://schemas.microsoft.com/office/powerpoint/2010/main" val="30848238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3 Column - Key Callouts - 01">
    <p:spTree>
      <p:nvGrpSpPr>
        <p:cNvPr id="1" name=""/>
        <p:cNvGrpSpPr/>
        <p:nvPr/>
      </p:nvGrpSpPr>
      <p:grpSpPr>
        <a:xfrm>
          <a:off x="0" y="0"/>
          <a:ext cx="0" cy="0"/>
          <a:chOff x="0" y="0"/>
          <a:chExt cx="0" cy="0"/>
        </a:xfrm>
      </p:grpSpPr>
      <p:sp>
        <p:nvSpPr>
          <p:cNvPr id="4" name="Rectangle 3"/>
          <p:cNvSpPr/>
          <p:nvPr/>
        </p:nvSpPr>
        <p:spPr>
          <a:xfrm>
            <a:off x="4059936" y="685800"/>
            <a:ext cx="4072128"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6" name="Rectangle 5"/>
          <p:cNvSpPr/>
          <p:nvPr/>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2" name="Slide Number Placeholder 1">
            <a:extLst>
              <a:ext uri="{FF2B5EF4-FFF2-40B4-BE49-F238E27FC236}">
                <a16:creationId xmlns:a16="http://schemas.microsoft.com/office/drawing/2014/main" id="{E6D84179-83D2-4D72-B343-D5999BEEAA7C}"/>
              </a:ext>
            </a:extLst>
          </p:cNvPr>
          <p:cNvSpPr>
            <a:spLocks noGrp="1"/>
          </p:cNvSpPr>
          <p:nvPr>
            <p:ph type="sldNum" sz="quarter" idx="12"/>
          </p:nvPr>
        </p:nvSpPr>
        <p:spPr/>
        <p:txBody>
          <a:bodyPr/>
          <a:lstStyle/>
          <a:p>
            <a:fld id="{6575370D-4E78-C44F-8DB3-41D140BF8DE9}" type="slidenum">
              <a:rPr lang="en-US" smtClean="0"/>
              <a:pPr/>
              <a:t>‹#›</a:t>
            </a:fld>
            <a:endParaRPr lang="en-US"/>
          </a:p>
        </p:txBody>
      </p:sp>
      <p:sp>
        <p:nvSpPr>
          <p:cNvPr id="7" name="Text Placeholder 3">
            <a:extLst>
              <a:ext uri="{FF2B5EF4-FFF2-40B4-BE49-F238E27FC236}">
                <a16:creationId xmlns:a16="http://schemas.microsoft.com/office/drawing/2014/main" id="{449AC607-6E56-43DE-9ED4-D63885180633}"/>
              </a:ext>
            </a:extLst>
          </p:cNvPr>
          <p:cNvSpPr>
            <a:spLocks noGrp="1"/>
          </p:cNvSpPr>
          <p:nvPr>
            <p:ph type="body" sz="quarter" idx="16" hasCustomPrompt="1"/>
          </p:nvPr>
        </p:nvSpPr>
        <p:spPr>
          <a:xfrm>
            <a:off x="295477" y="1578111"/>
            <a:ext cx="3498211" cy="3710572"/>
          </a:xfrm>
          <a:prstGeom prst="rect">
            <a:avLst/>
          </a:prstGeom>
        </p:spPr>
        <p:txBody>
          <a:bodyPr vert="horz" anchor="ctr">
            <a:normAutofit/>
          </a:bodyPr>
          <a:lstStyle>
            <a:lvl1pPr marL="0" indent="0" algn="ctr">
              <a:buNone/>
              <a:defRPr sz="2667" b="0" i="0">
                <a:solidFill>
                  <a:schemeClr val="bg1"/>
                </a:solidFill>
                <a:latin typeface="+mj-lt"/>
                <a:cs typeface="Arial"/>
              </a:defRPr>
            </a:lvl1pPr>
          </a:lstStyle>
          <a:p>
            <a:pPr lvl="0"/>
            <a:r>
              <a:rPr lang="en-US"/>
              <a:t>Arial 20pt</a:t>
            </a:r>
          </a:p>
        </p:txBody>
      </p:sp>
      <p:sp>
        <p:nvSpPr>
          <p:cNvPr id="8" name="Text Placeholder 3">
            <a:extLst>
              <a:ext uri="{FF2B5EF4-FFF2-40B4-BE49-F238E27FC236}">
                <a16:creationId xmlns:a16="http://schemas.microsoft.com/office/drawing/2014/main" id="{B3087A13-B3B9-4620-8299-8325476CC27B}"/>
              </a:ext>
            </a:extLst>
          </p:cNvPr>
          <p:cNvSpPr>
            <a:spLocks noGrp="1"/>
          </p:cNvSpPr>
          <p:nvPr>
            <p:ph type="body" sz="quarter" idx="15" hasCustomPrompt="1"/>
          </p:nvPr>
        </p:nvSpPr>
        <p:spPr>
          <a:xfrm>
            <a:off x="4343015" y="1578111"/>
            <a:ext cx="3498211" cy="3710572"/>
          </a:xfrm>
          <a:prstGeom prst="rect">
            <a:avLst/>
          </a:prstGeom>
        </p:spPr>
        <p:txBody>
          <a:bodyPr vert="horz" anchor="ctr">
            <a:normAutofit/>
          </a:bodyPr>
          <a:lstStyle>
            <a:lvl1pPr marL="0" indent="0" algn="ctr">
              <a:buNone/>
              <a:defRPr sz="2667" b="0" i="0">
                <a:solidFill>
                  <a:schemeClr val="bg1"/>
                </a:solidFill>
                <a:latin typeface="+mj-lt"/>
                <a:cs typeface="Arial"/>
              </a:defRPr>
            </a:lvl1pPr>
          </a:lstStyle>
          <a:p>
            <a:pPr lvl="0"/>
            <a:r>
              <a:rPr lang="en-US"/>
              <a:t>Arial 20pt</a:t>
            </a:r>
          </a:p>
        </p:txBody>
      </p:sp>
    </p:spTree>
    <p:extLst>
      <p:ext uri="{BB962C8B-B14F-4D97-AF65-F5344CB8AC3E}">
        <p14:creationId xmlns:p14="http://schemas.microsoft.com/office/powerpoint/2010/main" val="19048017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3 Column - Key Callouts - 02">
    <p:spTree>
      <p:nvGrpSpPr>
        <p:cNvPr id="1" name=""/>
        <p:cNvGrpSpPr/>
        <p:nvPr/>
      </p:nvGrpSpPr>
      <p:grpSpPr>
        <a:xfrm>
          <a:off x="0" y="0"/>
          <a:ext cx="0" cy="0"/>
          <a:chOff x="0" y="0"/>
          <a:chExt cx="0" cy="0"/>
        </a:xfrm>
      </p:grpSpPr>
      <p:sp>
        <p:nvSpPr>
          <p:cNvPr id="4" name="Rectangle 3"/>
          <p:cNvSpPr/>
          <p:nvPr/>
        </p:nvSpPr>
        <p:spPr>
          <a:xfrm>
            <a:off x="4059936" y="685800"/>
            <a:ext cx="4072128"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6" name="Rectangle 5"/>
          <p:cNvSpPr/>
          <p:nvPr/>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7" name="Rectangle 6"/>
          <p:cNvSpPr/>
          <p:nvPr/>
        </p:nvSpPr>
        <p:spPr>
          <a:xfrm>
            <a:off x="8128000" y="0"/>
            <a:ext cx="408432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2" name="Slide Number Placeholder 1">
            <a:extLst>
              <a:ext uri="{FF2B5EF4-FFF2-40B4-BE49-F238E27FC236}">
                <a16:creationId xmlns:a16="http://schemas.microsoft.com/office/drawing/2014/main" id="{14065D36-7F11-4FC3-8499-1D7016E2C643}"/>
              </a:ext>
            </a:extLst>
          </p:cNvPr>
          <p:cNvSpPr>
            <a:spLocks noGrp="1"/>
          </p:cNvSpPr>
          <p:nvPr>
            <p:ph type="sldNum" sz="quarter" idx="13"/>
          </p:nvPr>
        </p:nvSpPr>
        <p:spPr/>
        <p:txBody>
          <a:bodyPr/>
          <a:lstStyle/>
          <a:p>
            <a:fld id="{6575370D-4E78-C44F-8DB3-41D140BF8DE9}" type="slidenum">
              <a:rPr lang="en-US" smtClean="0"/>
              <a:pPr/>
              <a:t>‹#›</a:t>
            </a:fld>
            <a:endParaRPr lang="en-US"/>
          </a:p>
        </p:txBody>
      </p:sp>
      <p:sp>
        <p:nvSpPr>
          <p:cNvPr id="9" name="Text Placeholder 3">
            <a:extLst>
              <a:ext uri="{FF2B5EF4-FFF2-40B4-BE49-F238E27FC236}">
                <a16:creationId xmlns:a16="http://schemas.microsoft.com/office/drawing/2014/main" id="{EEAC83AA-D84E-48C1-AD66-D71DF76EF41D}"/>
              </a:ext>
            </a:extLst>
          </p:cNvPr>
          <p:cNvSpPr>
            <a:spLocks noGrp="1"/>
          </p:cNvSpPr>
          <p:nvPr>
            <p:ph type="body" sz="quarter" idx="16" hasCustomPrompt="1"/>
          </p:nvPr>
        </p:nvSpPr>
        <p:spPr>
          <a:xfrm>
            <a:off x="295477" y="1578111"/>
            <a:ext cx="3498211" cy="3710572"/>
          </a:xfrm>
          <a:prstGeom prst="rect">
            <a:avLst/>
          </a:prstGeom>
        </p:spPr>
        <p:txBody>
          <a:bodyPr vert="horz" anchor="ctr">
            <a:normAutofit/>
          </a:bodyPr>
          <a:lstStyle>
            <a:lvl1pPr marL="0" indent="0" algn="ctr">
              <a:buNone/>
              <a:defRPr sz="2667" b="0" i="0">
                <a:solidFill>
                  <a:schemeClr val="bg1"/>
                </a:solidFill>
                <a:latin typeface="+mj-lt"/>
                <a:cs typeface="Arial"/>
              </a:defRPr>
            </a:lvl1pPr>
          </a:lstStyle>
          <a:p>
            <a:pPr lvl="0"/>
            <a:r>
              <a:rPr lang="en-US"/>
              <a:t>Arial 20pt</a:t>
            </a:r>
          </a:p>
        </p:txBody>
      </p:sp>
      <p:sp>
        <p:nvSpPr>
          <p:cNvPr id="10" name="Text Placeholder 3">
            <a:extLst>
              <a:ext uri="{FF2B5EF4-FFF2-40B4-BE49-F238E27FC236}">
                <a16:creationId xmlns:a16="http://schemas.microsoft.com/office/drawing/2014/main" id="{4B08FD0D-8B2A-4BDC-AE36-6B880C2B3791}"/>
              </a:ext>
            </a:extLst>
          </p:cNvPr>
          <p:cNvSpPr>
            <a:spLocks noGrp="1"/>
          </p:cNvSpPr>
          <p:nvPr>
            <p:ph type="body" sz="quarter" idx="15" hasCustomPrompt="1"/>
          </p:nvPr>
        </p:nvSpPr>
        <p:spPr>
          <a:xfrm>
            <a:off x="4343015" y="1578111"/>
            <a:ext cx="3498211" cy="3710572"/>
          </a:xfrm>
          <a:prstGeom prst="rect">
            <a:avLst/>
          </a:prstGeom>
        </p:spPr>
        <p:txBody>
          <a:bodyPr vert="horz" anchor="ctr">
            <a:normAutofit/>
          </a:bodyPr>
          <a:lstStyle>
            <a:lvl1pPr marL="0" indent="0" algn="ctr">
              <a:buNone/>
              <a:defRPr sz="2667" b="0" i="0">
                <a:solidFill>
                  <a:schemeClr val="bg1"/>
                </a:solidFill>
                <a:latin typeface="+mj-lt"/>
                <a:cs typeface="Arial"/>
              </a:defRPr>
            </a:lvl1pPr>
          </a:lstStyle>
          <a:p>
            <a:pPr lvl="0"/>
            <a:r>
              <a:rPr lang="en-US"/>
              <a:t>Arial 20pt</a:t>
            </a:r>
          </a:p>
        </p:txBody>
      </p:sp>
      <p:sp>
        <p:nvSpPr>
          <p:cNvPr id="13" name="Text Placeholder 3">
            <a:extLst>
              <a:ext uri="{FF2B5EF4-FFF2-40B4-BE49-F238E27FC236}">
                <a16:creationId xmlns:a16="http://schemas.microsoft.com/office/drawing/2014/main" id="{497FF39F-B11E-45C8-81F5-34208026D09E}"/>
              </a:ext>
            </a:extLst>
          </p:cNvPr>
          <p:cNvSpPr>
            <a:spLocks noGrp="1"/>
          </p:cNvSpPr>
          <p:nvPr>
            <p:ph type="body" sz="quarter" idx="14" hasCustomPrompt="1"/>
          </p:nvPr>
        </p:nvSpPr>
        <p:spPr>
          <a:xfrm>
            <a:off x="8427335" y="1578111"/>
            <a:ext cx="3498211" cy="3710572"/>
          </a:xfrm>
          <a:prstGeom prst="rect">
            <a:avLst/>
          </a:prstGeom>
        </p:spPr>
        <p:txBody>
          <a:bodyPr vert="horz" anchor="ctr">
            <a:normAutofit/>
          </a:bodyPr>
          <a:lstStyle>
            <a:lvl1pPr marL="0" indent="0" algn="ctr">
              <a:buNone/>
              <a:defRPr sz="2667" b="0" i="0">
                <a:solidFill>
                  <a:schemeClr val="tx1"/>
                </a:solidFill>
                <a:latin typeface="+mj-lt"/>
                <a:cs typeface="Arial"/>
              </a:defRPr>
            </a:lvl1pPr>
          </a:lstStyle>
          <a:p>
            <a:pPr lvl="0"/>
            <a:r>
              <a:rPr lang="en-US"/>
              <a:t>Arial 20pt</a:t>
            </a:r>
          </a:p>
        </p:txBody>
      </p:sp>
    </p:spTree>
    <p:extLst>
      <p:ext uri="{BB962C8B-B14F-4D97-AF65-F5344CB8AC3E}">
        <p14:creationId xmlns:p14="http://schemas.microsoft.com/office/powerpoint/2010/main" val="4539778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2 Column - Key Callouts - 05">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2" name="Slide Number Placeholder 1">
            <a:extLst>
              <a:ext uri="{FF2B5EF4-FFF2-40B4-BE49-F238E27FC236}">
                <a16:creationId xmlns:a16="http://schemas.microsoft.com/office/drawing/2014/main" id="{588DC506-2E65-435F-BC2D-518DDD8FBE81}"/>
              </a:ext>
            </a:extLst>
          </p:cNvPr>
          <p:cNvSpPr>
            <a:spLocks noGrp="1"/>
          </p:cNvSpPr>
          <p:nvPr>
            <p:ph type="sldNum" sz="quarter" idx="12"/>
          </p:nvPr>
        </p:nvSpPr>
        <p:spPr/>
        <p:txBody>
          <a:bodyPr/>
          <a:lstStyle>
            <a:lvl1pPr>
              <a:defRPr>
                <a:solidFill>
                  <a:schemeClr val="bg1"/>
                </a:solidFill>
              </a:defRPr>
            </a:lvl1pPr>
          </a:lstStyle>
          <a:p>
            <a:fld id="{6575370D-4E78-C44F-8DB3-41D140BF8DE9}" type="slidenum">
              <a:rPr lang="en-US" smtClean="0"/>
              <a:pPr/>
              <a:t>‹#›</a:t>
            </a:fld>
            <a:endParaRPr lang="en-US"/>
          </a:p>
        </p:txBody>
      </p:sp>
      <p:sp>
        <p:nvSpPr>
          <p:cNvPr id="6" name="Text Placeholder 9">
            <a:extLst>
              <a:ext uri="{FF2B5EF4-FFF2-40B4-BE49-F238E27FC236}">
                <a16:creationId xmlns:a16="http://schemas.microsoft.com/office/drawing/2014/main" id="{8E35DE89-3D85-4C7C-BB2A-E6E4E8390067}"/>
              </a:ext>
            </a:extLst>
          </p:cNvPr>
          <p:cNvSpPr>
            <a:spLocks noGrp="1"/>
          </p:cNvSpPr>
          <p:nvPr>
            <p:ph type="body" sz="quarter" idx="10" hasCustomPrompt="1"/>
          </p:nvPr>
        </p:nvSpPr>
        <p:spPr>
          <a:xfrm>
            <a:off x="772228" y="1578111"/>
            <a:ext cx="4587075" cy="3710572"/>
          </a:xfrm>
          <a:prstGeom prst="rect">
            <a:avLst/>
          </a:prstGeom>
        </p:spPr>
        <p:txBody>
          <a:bodyPr vert="horz" anchor="ctr">
            <a:normAutofit/>
          </a:bodyPr>
          <a:lstStyle>
            <a:lvl1pPr marL="0" marR="0" indent="0" algn="ctr" defTabSz="914377" rtl="0" eaLnBrk="1" fontAlgn="auto" latinLnBrk="0" hangingPunct="1">
              <a:lnSpc>
                <a:spcPct val="100000"/>
              </a:lnSpc>
              <a:spcBef>
                <a:spcPts val="0"/>
              </a:spcBef>
              <a:spcAft>
                <a:spcPts val="0"/>
              </a:spcAft>
              <a:buClrTx/>
              <a:buSzTx/>
              <a:buFontTx/>
              <a:buNone/>
              <a:tabLst/>
              <a:defRPr sz="3200" b="0" i="0">
                <a:solidFill>
                  <a:schemeClr val="accent1"/>
                </a:solidFill>
                <a:latin typeface="+mj-lt"/>
                <a:cs typeface="Arial"/>
              </a:defRPr>
            </a:lvl1pPr>
          </a:lstStyle>
          <a:p>
            <a:pPr lvl="0"/>
            <a:r>
              <a:rPr lang="en-US"/>
              <a:t>Arial 24pt</a:t>
            </a:r>
          </a:p>
        </p:txBody>
      </p:sp>
      <p:sp>
        <p:nvSpPr>
          <p:cNvPr id="7" name="Text Placeholder 9">
            <a:extLst>
              <a:ext uri="{FF2B5EF4-FFF2-40B4-BE49-F238E27FC236}">
                <a16:creationId xmlns:a16="http://schemas.microsoft.com/office/drawing/2014/main" id="{B2973438-EF4E-4C65-84D6-95D5BE61E0F7}"/>
              </a:ext>
            </a:extLst>
          </p:cNvPr>
          <p:cNvSpPr>
            <a:spLocks noGrp="1"/>
          </p:cNvSpPr>
          <p:nvPr>
            <p:ph type="body" sz="quarter" idx="11" hasCustomPrompt="1"/>
          </p:nvPr>
        </p:nvSpPr>
        <p:spPr>
          <a:xfrm>
            <a:off x="7031576" y="4574055"/>
            <a:ext cx="4098019" cy="2296275"/>
          </a:xfrm>
          <a:prstGeom prst="rect">
            <a:avLst/>
          </a:prstGeom>
        </p:spPr>
        <p:txBody>
          <a:bodyPr vert="horz" anchor="ctr">
            <a:normAutofit/>
          </a:bodyPr>
          <a:lstStyle>
            <a:lvl1pPr marL="0" marR="0" indent="0" algn="ctr" defTabSz="914377" rtl="0" eaLnBrk="1" fontAlgn="auto" latinLnBrk="0" hangingPunct="1">
              <a:lnSpc>
                <a:spcPct val="100000"/>
              </a:lnSpc>
              <a:spcBef>
                <a:spcPts val="900"/>
              </a:spcBef>
              <a:spcAft>
                <a:spcPts val="0"/>
              </a:spcAft>
              <a:buClr>
                <a:schemeClr val="accent5"/>
              </a:buClr>
              <a:buSzTx/>
              <a:buFont typeface="Arial" pitchFamily="34" charset="0"/>
              <a:buNone/>
              <a:tabLst/>
              <a:defRPr sz="2667" b="0" i="0">
                <a:solidFill>
                  <a:schemeClr val="bg1"/>
                </a:solidFill>
                <a:latin typeface="+mj-lt"/>
                <a:cs typeface="Arial"/>
              </a:defRPr>
            </a:lvl1pPr>
          </a:lstStyle>
          <a:p>
            <a:pPr lvl="0"/>
            <a:r>
              <a:rPr lang="en-US"/>
              <a:t>Arial 20pt</a:t>
            </a:r>
          </a:p>
        </p:txBody>
      </p:sp>
    </p:spTree>
    <p:extLst>
      <p:ext uri="{BB962C8B-B14F-4D97-AF65-F5344CB8AC3E}">
        <p14:creationId xmlns:p14="http://schemas.microsoft.com/office/powerpoint/2010/main" val="20722829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2 Column - Key Callouts - 06">
    <p:spTree>
      <p:nvGrpSpPr>
        <p:cNvPr id="1" name=""/>
        <p:cNvGrpSpPr/>
        <p:nvPr/>
      </p:nvGrpSpPr>
      <p:grpSpPr>
        <a:xfrm>
          <a:off x="0" y="0"/>
          <a:ext cx="0" cy="0"/>
          <a:chOff x="0" y="0"/>
          <a:chExt cx="0" cy="0"/>
        </a:xfrm>
      </p:grpSpPr>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2" name="Slide Number Placeholder 1">
            <a:extLst>
              <a:ext uri="{FF2B5EF4-FFF2-40B4-BE49-F238E27FC236}">
                <a16:creationId xmlns:a16="http://schemas.microsoft.com/office/drawing/2014/main" id="{E36C2C92-2CE5-4ABD-972B-42B5B52329D5}"/>
              </a:ext>
            </a:extLst>
          </p:cNvPr>
          <p:cNvSpPr>
            <a:spLocks noGrp="1"/>
          </p:cNvSpPr>
          <p:nvPr>
            <p:ph type="sldNum" sz="quarter" idx="12"/>
          </p:nvPr>
        </p:nvSpPr>
        <p:spPr/>
        <p:txBody>
          <a:bodyPr/>
          <a:lstStyle/>
          <a:p>
            <a:fld id="{6575370D-4E78-C44F-8DB3-41D140BF8DE9}" type="slidenum">
              <a:rPr lang="en-US" smtClean="0"/>
              <a:pPr/>
              <a:t>‹#›</a:t>
            </a:fld>
            <a:endParaRPr lang="en-US"/>
          </a:p>
        </p:txBody>
      </p:sp>
      <p:sp>
        <p:nvSpPr>
          <p:cNvPr id="7" name="Text Placeholder 9">
            <a:extLst>
              <a:ext uri="{FF2B5EF4-FFF2-40B4-BE49-F238E27FC236}">
                <a16:creationId xmlns:a16="http://schemas.microsoft.com/office/drawing/2014/main" id="{4AFFF825-44D9-4E24-AE16-B25BC7A3AD57}"/>
              </a:ext>
            </a:extLst>
          </p:cNvPr>
          <p:cNvSpPr>
            <a:spLocks noGrp="1"/>
          </p:cNvSpPr>
          <p:nvPr>
            <p:ph type="body" sz="quarter" idx="10" hasCustomPrompt="1"/>
          </p:nvPr>
        </p:nvSpPr>
        <p:spPr>
          <a:xfrm>
            <a:off x="772228" y="1578111"/>
            <a:ext cx="4587075" cy="3710572"/>
          </a:xfrm>
          <a:prstGeom prst="rect">
            <a:avLst/>
          </a:prstGeom>
        </p:spPr>
        <p:txBody>
          <a:bodyPr vert="horz" anchor="ctr">
            <a:normAutofit/>
          </a:bodyPr>
          <a:lstStyle>
            <a:lvl1pPr marL="0" marR="0" indent="0" algn="ctr" defTabSz="914377" rtl="0" eaLnBrk="1" fontAlgn="auto" latinLnBrk="0" hangingPunct="1">
              <a:lnSpc>
                <a:spcPct val="100000"/>
              </a:lnSpc>
              <a:spcBef>
                <a:spcPts val="0"/>
              </a:spcBef>
              <a:spcAft>
                <a:spcPts val="0"/>
              </a:spcAft>
              <a:buClrTx/>
              <a:buSzTx/>
              <a:buFontTx/>
              <a:buNone/>
              <a:tabLst/>
              <a:defRPr sz="3200" b="0" i="0">
                <a:solidFill>
                  <a:schemeClr val="bg1"/>
                </a:solidFill>
                <a:latin typeface="+mj-lt"/>
                <a:cs typeface="Arial"/>
              </a:defRPr>
            </a:lvl1pPr>
          </a:lstStyle>
          <a:p>
            <a:pPr lvl="0"/>
            <a:r>
              <a:rPr lang="en-US"/>
              <a:t>Arial 24pt</a:t>
            </a:r>
          </a:p>
        </p:txBody>
      </p:sp>
      <p:sp>
        <p:nvSpPr>
          <p:cNvPr id="9" name="Text Placeholder 9">
            <a:extLst>
              <a:ext uri="{FF2B5EF4-FFF2-40B4-BE49-F238E27FC236}">
                <a16:creationId xmlns:a16="http://schemas.microsoft.com/office/drawing/2014/main" id="{5CD279F6-E27E-4AD1-80C2-55CDF8F7D3B8}"/>
              </a:ext>
            </a:extLst>
          </p:cNvPr>
          <p:cNvSpPr>
            <a:spLocks noGrp="1"/>
          </p:cNvSpPr>
          <p:nvPr>
            <p:ph type="body" sz="quarter" idx="11" hasCustomPrompt="1"/>
          </p:nvPr>
        </p:nvSpPr>
        <p:spPr>
          <a:xfrm>
            <a:off x="7031576" y="4574055"/>
            <a:ext cx="4098019" cy="2296275"/>
          </a:xfrm>
          <a:prstGeom prst="rect">
            <a:avLst/>
          </a:prstGeom>
        </p:spPr>
        <p:txBody>
          <a:bodyPr vert="horz" anchor="ctr">
            <a:normAutofit/>
          </a:bodyPr>
          <a:lstStyle>
            <a:lvl1pPr marL="0" marR="0" indent="0" algn="ctr" defTabSz="914377" rtl="0" eaLnBrk="1" fontAlgn="auto" latinLnBrk="0" hangingPunct="1">
              <a:lnSpc>
                <a:spcPct val="100000"/>
              </a:lnSpc>
              <a:spcBef>
                <a:spcPts val="900"/>
              </a:spcBef>
              <a:spcAft>
                <a:spcPts val="0"/>
              </a:spcAft>
              <a:buClr>
                <a:schemeClr val="accent5"/>
              </a:buClr>
              <a:buSzTx/>
              <a:buFont typeface="Arial" pitchFamily="34" charset="0"/>
              <a:buNone/>
              <a:tabLst/>
              <a:defRPr sz="2667" b="0" i="0">
                <a:solidFill>
                  <a:srgbClr val="003C71"/>
                </a:solidFill>
                <a:latin typeface="+mj-lt"/>
                <a:cs typeface="Arial"/>
              </a:defRPr>
            </a:lvl1pPr>
          </a:lstStyle>
          <a:p>
            <a:pPr lvl="0"/>
            <a:r>
              <a:rPr lang="en-US"/>
              <a:t>Arial 20pt</a:t>
            </a:r>
          </a:p>
        </p:txBody>
      </p:sp>
    </p:spTree>
    <p:extLst>
      <p:ext uri="{BB962C8B-B14F-4D97-AF65-F5344CB8AC3E}">
        <p14:creationId xmlns:p14="http://schemas.microsoft.com/office/powerpoint/2010/main" val="20327064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 Column - Key Callouts - 07">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2" name="Slide Number Placeholder 1">
            <a:extLst>
              <a:ext uri="{FF2B5EF4-FFF2-40B4-BE49-F238E27FC236}">
                <a16:creationId xmlns:a16="http://schemas.microsoft.com/office/drawing/2014/main" id="{1A91A15D-16B9-4A74-B0F1-B3E47DF10BB0}"/>
              </a:ext>
            </a:extLst>
          </p:cNvPr>
          <p:cNvSpPr>
            <a:spLocks noGrp="1"/>
          </p:cNvSpPr>
          <p:nvPr>
            <p:ph type="sldNum" sz="quarter" idx="12"/>
          </p:nvPr>
        </p:nvSpPr>
        <p:spPr/>
        <p:txBody>
          <a:bodyPr/>
          <a:lstStyle>
            <a:lvl1pPr>
              <a:defRPr>
                <a:solidFill>
                  <a:schemeClr val="bg1"/>
                </a:solidFill>
              </a:defRPr>
            </a:lvl1pPr>
          </a:lstStyle>
          <a:p>
            <a:fld id="{6575370D-4E78-C44F-8DB3-41D140BF8DE9}" type="slidenum">
              <a:rPr lang="en-US" smtClean="0"/>
              <a:pPr/>
              <a:t>‹#›</a:t>
            </a:fld>
            <a:endParaRPr lang="en-US"/>
          </a:p>
        </p:txBody>
      </p:sp>
      <p:sp>
        <p:nvSpPr>
          <p:cNvPr id="7" name="Text Placeholder 9">
            <a:extLst>
              <a:ext uri="{FF2B5EF4-FFF2-40B4-BE49-F238E27FC236}">
                <a16:creationId xmlns:a16="http://schemas.microsoft.com/office/drawing/2014/main" id="{C6F490BF-9532-4FCD-B2D3-418BF517E79B}"/>
              </a:ext>
            </a:extLst>
          </p:cNvPr>
          <p:cNvSpPr>
            <a:spLocks noGrp="1"/>
          </p:cNvSpPr>
          <p:nvPr>
            <p:ph type="body" sz="quarter" idx="10" hasCustomPrompt="1"/>
          </p:nvPr>
        </p:nvSpPr>
        <p:spPr>
          <a:xfrm>
            <a:off x="772228" y="1578111"/>
            <a:ext cx="4587075" cy="3710572"/>
          </a:xfrm>
          <a:prstGeom prst="rect">
            <a:avLst/>
          </a:prstGeom>
        </p:spPr>
        <p:txBody>
          <a:bodyPr vert="horz" anchor="ctr">
            <a:normAutofit/>
          </a:bodyPr>
          <a:lstStyle>
            <a:lvl1pPr marL="0" marR="0" indent="0" algn="ctr" defTabSz="914377" rtl="0" eaLnBrk="1" fontAlgn="auto" latinLnBrk="0" hangingPunct="1">
              <a:lnSpc>
                <a:spcPct val="100000"/>
              </a:lnSpc>
              <a:spcBef>
                <a:spcPts val="0"/>
              </a:spcBef>
              <a:spcAft>
                <a:spcPts val="0"/>
              </a:spcAft>
              <a:buClrTx/>
              <a:buSzTx/>
              <a:buFontTx/>
              <a:buNone/>
              <a:tabLst/>
              <a:defRPr sz="3200" b="0" i="0">
                <a:solidFill>
                  <a:schemeClr val="bg1"/>
                </a:solidFill>
                <a:latin typeface="+mj-lt"/>
                <a:cs typeface="Arial"/>
              </a:defRPr>
            </a:lvl1pPr>
          </a:lstStyle>
          <a:p>
            <a:pPr lvl="0"/>
            <a:r>
              <a:rPr lang="en-US"/>
              <a:t>Arial 24pt</a:t>
            </a:r>
          </a:p>
        </p:txBody>
      </p:sp>
      <p:sp>
        <p:nvSpPr>
          <p:cNvPr id="9" name="Text Placeholder 9">
            <a:extLst>
              <a:ext uri="{FF2B5EF4-FFF2-40B4-BE49-F238E27FC236}">
                <a16:creationId xmlns:a16="http://schemas.microsoft.com/office/drawing/2014/main" id="{4CD3F6E3-FA85-444A-AB5A-EC17B396D378}"/>
              </a:ext>
            </a:extLst>
          </p:cNvPr>
          <p:cNvSpPr>
            <a:spLocks noGrp="1"/>
          </p:cNvSpPr>
          <p:nvPr>
            <p:ph type="body" sz="quarter" idx="11" hasCustomPrompt="1"/>
          </p:nvPr>
        </p:nvSpPr>
        <p:spPr>
          <a:xfrm>
            <a:off x="7031576" y="4574055"/>
            <a:ext cx="4098019" cy="2296275"/>
          </a:xfrm>
          <a:prstGeom prst="rect">
            <a:avLst/>
          </a:prstGeom>
        </p:spPr>
        <p:txBody>
          <a:bodyPr vert="horz" anchor="ctr">
            <a:normAutofit/>
          </a:bodyPr>
          <a:lstStyle>
            <a:lvl1pPr marL="0" marR="0" indent="0" algn="ctr" defTabSz="914377" rtl="0" eaLnBrk="1" fontAlgn="auto" latinLnBrk="0" hangingPunct="1">
              <a:lnSpc>
                <a:spcPct val="100000"/>
              </a:lnSpc>
              <a:spcBef>
                <a:spcPts val="900"/>
              </a:spcBef>
              <a:spcAft>
                <a:spcPts val="0"/>
              </a:spcAft>
              <a:buClr>
                <a:schemeClr val="accent5"/>
              </a:buClr>
              <a:buSzTx/>
              <a:buFont typeface="Arial" pitchFamily="34" charset="0"/>
              <a:buNone/>
              <a:tabLst/>
              <a:defRPr sz="2667" b="0" i="0">
                <a:solidFill>
                  <a:schemeClr val="tx1"/>
                </a:solidFill>
                <a:latin typeface="+mj-lt"/>
                <a:cs typeface="Arial"/>
              </a:defRPr>
            </a:lvl1pPr>
          </a:lstStyle>
          <a:p>
            <a:pPr lvl="0"/>
            <a:r>
              <a:rPr lang="en-US"/>
              <a:t>Arial 20pt</a:t>
            </a:r>
          </a:p>
        </p:txBody>
      </p:sp>
    </p:spTree>
    <p:extLst>
      <p:ext uri="{BB962C8B-B14F-4D97-AF65-F5344CB8AC3E}">
        <p14:creationId xmlns:p14="http://schemas.microsoft.com/office/powerpoint/2010/main" val="7790729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 Column - Key Callouts - 08">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7" name="Rectangle 6"/>
          <p:cNvSpPr/>
          <p:nvPr/>
        </p:nvSpPr>
        <p:spPr>
          <a:xfrm>
            <a:off x="6096000" y="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2" name="Slide Number Placeholder 1">
            <a:extLst>
              <a:ext uri="{FF2B5EF4-FFF2-40B4-BE49-F238E27FC236}">
                <a16:creationId xmlns:a16="http://schemas.microsoft.com/office/drawing/2014/main" id="{F23601C5-02F7-445D-AB36-350CE6DF4B05}"/>
              </a:ext>
            </a:extLst>
          </p:cNvPr>
          <p:cNvSpPr>
            <a:spLocks noGrp="1"/>
          </p:cNvSpPr>
          <p:nvPr>
            <p:ph type="sldNum" sz="quarter" idx="13"/>
          </p:nvPr>
        </p:nvSpPr>
        <p:spPr/>
        <p:txBody>
          <a:bodyPr/>
          <a:lstStyle>
            <a:lvl1pPr>
              <a:defRPr>
                <a:solidFill>
                  <a:schemeClr val="bg1"/>
                </a:solidFill>
              </a:defRPr>
            </a:lvl1pPr>
          </a:lstStyle>
          <a:p>
            <a:fld id="{6575370D-4E78-C44F-8DB3-41D140BF8DE9}" type="slidenum">
              <a:rPr lang="en-US" smtClean="0"/>
              <a:pPr/>
              <a:t>‹#›</a:t>
            </a:fld>
            <a:endParaRPr lang="en-US"/>
          </a:p>
        </p:txBody>
      </p:sp>
      <p:sp>
        <p:nvSpPr>
          <p:cNvPr id="10" name="Text Placeholder 9">
            <a:extLst>
              <a:ext uri="{FF2B5EF4-FFF2-40B4-BE49-F238E27FC236}">
                <a16:creationId xmlns:a16="http://schemas.microsoft.com/office/drawing/2014/main" id="{F218A3D4-6F7E-4E71-A0DD-92C5BB4B5E71}"/>
              </a:ext>
            </a:extLst>
          </p:cNvPr>
          <p:cNvSpPr>
            <a:spLocks noGrp="1"/>
          </p:cNvSpPr>
          <p:nvPr>
            <p:ph type="body" sz="quarter" idx="10" hasCustomPrompt="1"/>
          </p:nvPr>
        </p:nvSpPr>
        <p:spPr>
          <a:xfrm>
            <a:off x="772228" y="1578111"/>
            <a:ext cx="4587075" cy="3710572"/>
          </a:xfrm>
          <a:prstGeom prst="rect">
            <a:avLst/>
          </a:prstGeom>
        </p:spPr>
        <p:txBody>
          <a:bodyPr vert="horz" anchor="ctr">
            <a:normAutofit/>
          </a:bodyPr>
          <a:lstStyle>
            <a:lvl1pPr marL="0" marR="0" indent="0" algn="ctr" defTabSz="914377" rtl="0" eaLnBrk="1" fontAlgn="auto" latinLnBrk="0" hangingPunct="1">
              <a:lnSpc>
                <a:spcPct val="100000"/>
              </a:lnSpc>
              <a:spcBef>
                <a:spcPts val="0"/>
              </a:spcBef>
              <a:spcAft>
                <a:spcPts val="0"/>
              </a:spcAft>
              <a:buClrTx/>
              <a:buSzTx/>
              <a:buFontTx/>
              <a:buNone/>
              <a:tabLst/>
              <a:defRPr sz="3200" b="0" i="0">
                <a:solidFill>
                  <a:schemeClr val="bg1"/>
                </a:solidFill>
                <a:latin typeface="+mj-lt"/>
                <a:cs typeface="Arial"/>
              </a:defRPr>
            </a:lvl1pPr>
          </a:lstStyle>
          <a:p>
            <a:pPr lvl="0"/>
            <a:r>
              <a:rPr lang="en-US"/>
              <a:t>Arial 24pt</a:t>
            </a:r>
          </a:p>
        </p:txBody>
      </p:sp>
      <p:sp>
        <p:nvSpPr>
          <p:cNvPr id="11" name="Text Placeholder 9">
            <a:extLst>
              <a:ext uri="{FF2B5EF4-FFF2-40B4-BE49-F238E27FC236}">
                <a16:creationId xmlns:a16="http://schemas.microsoft.com/office/drawing/2014/main" id="{10C9A2EB-FA32-45BF-9CE6-FE3B91C1D61A}"/>
              </a:ext>
            </a:extLst>
          </p:cNvPr>
          <p:cNvSpPr>
            <a:spLocks noGrp="1"/>
          </p:cNvSpPr>
          <p:nvPr>
            <p:ph type="body" sz="quarter" idx="11" hasCustomPrompt="1"/>
          </p:nvPr>
        </p:nvSpPr>
        <p:spPr>
          <a:xfrm>
            <a:off x="7031576" y="4574055"/>
            <a:ext cx="4098019" cy="2296275"/>
          </a:xfrm>
          <a:prstGeom prst="rect">
            <a:avLst/>
          </a:prstGeom>
        </p:spPr>
        <p:txBody>
          <a:bodyPr vert="horz" anchor="ctr">
            <a:normAutofit/>
          </a:bodyPr>
          <a:lstStyle>
            <a:lvl1pPr marL="0" marR="0" indent="0" algn="ctr" defTabSz="914377" rtl="0" eaLnBrk="1" fontAlgn="auto" latinLnBrk="0" hangingPunct="1">
              <a:lnSpc>
                <a:spcPct val="100000"/>
              </a:lnSpc>
              <a:spcBef>
                <a:spcPts val="900"/>
              </a:spcBef>
              <a:spcAft>
                <a:spcPts val="0"/>
              </a:spcAft>
              <a:buClr>
                <a:schemeClr val="accent5"/>
              </a:buClr>
              <a:buSzTx/>
              <a:buFont typeface="Arial" pitchFamily="34" charset="0"/>
              <a:buNone/>
              <a:tabLst/>
              <a:defRPr sz="2667" b="0" i="0">
                <a:solidFill>
                  <a:schemeClr val="tx1"/>
                </a:solidFill>
                <a:latin typeface="+mj-lt"/>
                <a:cs typeface="Arial"/>
              </a:defRPr>
            </a:lvl1pPr>
          </a:lstStyle>
          <a:p>
            <a:pPr lvl="0"/>
            <a:r>
              <a:rPr lang="en-US"/>
              <a:t>Arial 20pt</a:t>
            </a:r>
          </a:p>
        </p:txBody>
      </p:sp>
      <p:sp>
        <p:nvSpPr>
          <p:cNvPr id="12" name="Text Placeholder 9">
            <a:extLst>
              <a:ext uri="{FF2B5EF4-FFF2-40B4-BE49-F238E27FC236}">
                <a16:creationId xmlns:a16="http://schemas.microsoft.com/office/drawing/2014/main" id="{4D79AE23-A75B-49A1-B8C2-914AFA6BADA6}"/>
              </a:ext>
            </a:extLst>
          </p:cNvPr>
          <p:cNvSpPr>
            <a:spLocks noGrp="1"/>
          </p:cNvSpPr>
          <p:nvPr>
            <p:ph type="body" sz="quarter" idx="12" hasCustomPrompt="1"/>
          </p:nvPr>
        </p:nvSpPr>
        <p:spPr>
          <a:xfrm>
            <a:off x="7031576" y="2055"/>
            <a:ext cx="4098019" cy="2296275"/>
          </a:xfrm>
          <a:prstGeom prst="rect">
            <a:avLst/>
          </a:prstGeom>
        </p:spPr>
        <p:txBody>
          <a:bodyPr vert="horz" anchor="ctr">
            <a:normAutofit/>
          </a:bodyPr>
          <a:lstStyle>
            <a:lvl1pPr marL="0" marR="0" indent="0" algn="ctr" defTabSz="914377" rtl="0" eaLnBrk="1" fontAlgn="auto" latinLnBrk="0" hangingPunct="1">
              <a:lnSpc>
                <a:spcPct val="100000"/>
              </a:lnSpc>
              <a:spcBef>
                <a:spcPts val="900"/>
              </a:spcBef>
              <a:spcAft>
                <a:spcPts val="0"/>
              </a:spcAft>
              <a:buClr>
                <a:schemeClr val="accent5"/>
              </a:buClr>
              <a:buSzTx/>
              <a:buFont typeface="Arial" pitchFamily="34" charset="0"/>
              <a:buNone/>
              <a:tabLst/>
              <a:defRPr sz="2667" b="0" i="0">
                <a:solidFill>
                  <a:srgbClr val="FFFFFF"/>
                </a:solidFill>
                <a:latin typeface="+mj-lt"/>
                <a:cs typeface="Arial"/>
              </a:defRPr>
            </a:lvl1pPr>
          </a:lstStyle>
          <a:p>
            <a:pPr lvl="0"/>
            <a:r>
              <a:rPr lang="en-US"/>
              <a:t>Arial 20pt</a:t>
            </a:r>
          </a:p>
        </p:txBody>
      </p:sp>
    </p:spTree>
    <p:extLst>
      <p:ext uri="{BB962C8B-B14F-4D97-AF65-F5344CB8AC3E}">
        <p14:creationId xmlns:p14="http://schemas.microsoft.com/office/powerpoint/2010/main" val="25122874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 Column - Key Callouts - 09">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7" name="Rectangle 6"/>
          <p:cNvSpPr/>
          <p:nvPr/>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2" name="Slide Number Placeholder 1">
            <a:extLst>
              <a:ext uri="{FF2B5EF4-FFF2-40B4-BE49-F238E27FC236}">
                <a16:creationId xmlns:a16="http://schemas.microsoft.com/office/drawing/2014/main" id="{103501CD-FBDB-4BFE-8B67-3F9CEC46E818}"/>
              </a:ext>
            </a:extLst>
          </p:cNvPr>
          <p:cNvSpPr>
            <a:spLocks noGrp="1"/>
          </p:cNvSpPr>
          <p:nvPr>
            <p:ph type="sldNum" sz="quarter" idx="13"/>
          </p:nvPr>
        </p:nvSpPr>
        <p:spPr/>
        <p:txBody>
          <a:bodyPr/>
          <a:lstStyle>
            <a:lvl1pPr>
              <a:defRPr>
                <a:solidFill>
                  <a:schemeClr val="bg1"/>
                </a:solidFill>
              </a:defRPr>
            </a:lvl1pPr>
          </a:lstStyle>
          <a:p>
            <a:fld id="{6575370D-4E78-C44F-8DB3-41D140BF8DE9}" type="slidenum">
              <a:rPr lang="en-US" smtClean="0"/>
              <a:pPr/>
              <a:t>‹#›</a:t>
            </a:fld>
            <a:endParaRPr lang="en-US"/>
          </a:p>
        </p:txBody>
      </p:sp>
      <p:sp>
        <p:nvSpPr>
          <p:cNvPr id="10" name="Text Placeholder 9">
            <a:extLst>
              <a:ext uri="{FF2B5EF4-FFF2-40B4-BE49-F238E27FC236}">
                <a16:creationId xmlns:a16="http://schemas.microsoft.com/office/drawing/2014/main" id="{C4F0C22E-24C4-425B-AD00-57F80463EF63}"/>
              </a:ext>
            </a:extLst>
          </p:cNvPr>
          <p:cNvSpPr>
            <a:spLocks noGrp="1"/>
          </p:cNvSpPr>
          <p:nvPr>
            <p:ph type="body" sz="quarter" idx="10" hasCustomPrompt="1"/>
          </p:nvPr>
        </p:nvSpPr>
        <p:spPr>
          <a:xfrm>
            <a:off x="772228" y="1578111"/>
            <a:ext cx="4587075" cy="3710572"/>
          </a:xfrm>
          <a:prstGeom prst="rect">
            <a:avLst/>
          </a:prstGeom>
        </p:spPr>
        <p:txBody>
          <a:bodyPr vert="horz" anchor="ctr">
            <a:normAutofit/>
          </a:bodyPr>
          <a:lstStyle>
            <a:lvl1pPr marL="0" marR="0" indent="0" algn="ctr" defTabSz="914377" rtl="0" eaLnBrk="1" fontAlgn="auto" latinLnBrk="0" hangingPunct="1">
              <a:lnSpc>
                <a:spcPct val="100000"/>
              </a:lnSpc>
              <a:spcBef>
                <a:spcPts val="0"/>
              </a:spcBef>
              <a:spcAft>
                <a:spcPts val="0"/>
              </a:spcAft>
              <a:buClrTx/>
              <a:buSzTx/>
              <a:buFontTx/>
              <a:buNone/>
              <a:tabLst/>
              <a:defRPr sz="3200" b="0" i="0">
                <a:solidFill>
                  <a:schemeClr val="bg1"/>
                </a:solidFill>
                <a:latin typeface="+mj-lt"/>
                <a:cs typeface="Arial"/>
              </a:defRPr>
            </a:lvl1pPr>
          </a:lstStyle>
          <a:p>
            <a:pPr lvl="0"/>
            <a:r>
              <a:rPr lang="en-US"/>
              <a:t>Arial 24pt</a:t>
            </a:r>
          </a:p>
        </p:txBody>
      </p:sp>
      <p:sp>
        <p:nvSpPr>
          <p:cNvPr id="11" name="Text Placeholder 9">
            <a:extLst>
              <a:ext uri="{FF2B5EF4-FFF2-40B4-BE49-F238E27FC236}">
                <a16:creationId xmlns:a16="http://schemas.microsoft.com/office/drawing/2014/main" id="{9E4B1944-F748-46C2-A158-AF11D46D5170}"/>
              </a:ext>
            </a:extLst>
          </p:cNvPr>
          <p:cNvSpPr>
            <a:spLocks noGrp="1"/>
          </p:cNvSpPr>
          <p:nvPr>
            <p:ph type="body" sz="quarter" idx="11" hasCustomPrompt="1"/>
          </p:nvPr>
        </p:nvSpPr>
        <p:spPr>
          <a:xfrm>
            <a:off x="7031576" y="4574055"/>
            <a:ext cx="4098019" cy="2296275"/>
          </a:xfrm>
          <a:prstGeom prst="rect">
            <a:avLst/>
          </a:prstGeom>
        </p:spPr>
        <p:txBody>
          <a:bodyPr vert="horz" anchor="ctr">
            <a:normAutofit/>
          </a:bodyPr>
          <a:lstStyle>
            <a:lvl1pPr marL="0" marR="0" indent="0" algn="ctr" defTabSz="914377" rtl="0" eaLnBrk="1" fontAlgn="auto" latinLnBrk="0" hangingPunct="1">
              <a:lnSpc>
                <a:spcPct val="100000"/>
              </a:lnSpc>
              <a:spcBef>
                <a:spcPts val="900"/>
              </a:spcBef>
              <a:spcAft>
                <a:spcPts val="0"/>
              </a:spcAft>
              <a:buClr>
                <a:schemeClr val="accent5"/>
              </a:buClr>
              <a:buSzTx/>
              <a:buFont typeface="Arial" pitchFamily="34" charset="0"/>
              <a:buNone/>
              <a:tabLst/>
              <a:defRPr sz="2667" b="0" i="0">
                <a:solidFill>
                  <a:schemeClr val="tx1"/>
                </a:solidFill>
                <a:latin typeface="+mj-lt"/>
                <a:cs typeface="Arial"/>
              </a:defRPr>
            </a:lvl1pPr>
          </a:lstStyle>
          <a:p>
            <a:pPr lvl="0"/>
            <a:r>
              <a:rPr lang="en-US"/>
              <a:t>Arial 20pt</a:t>
            </a:r>
          </a:p>
        </p:txBody>
      </p:sp>
      <p:sp>
        <p:nvSpPr>
          <p:cNvPr id="12" name="Text Placeholder 9">
            <a:extLst>
              <a:ext uri="{FF2B5EF4-FFF2-40B4-BE49-F238E27FC236}">
                <a16:creationId xmlns:a16="http://schemas.microsoft.com/office/drawing/2014/main" id="{F1343BEA-428F-426E-81AD-9C107093DAC5}"/>
              </a:ext>
            </a:extLst>
          </p:cNvPr>
          <p:cNvSpPr>
            <a:spLocks noGrp="1"/>
          </p:cNvSpPr>
          <p:nvPr>
            <p:ph type="body" sz="quarter" idx="12" hasCustomPrompt="1"/>
          </p:nvPr>
        </p:nvSpPr>
        <p:spPr>
          <a:xfrm>
            <a:off x="7031576" y="2055"/>
            <a:ext cx="4098019" cy="2296275"/>
          </a:xfrm>
          <a:prstGeom prst="rect">
            <a:avLst/>
          </a:prstGeom>
        </p:spPr>
        <p:txBody>
          <a:bodyPr vert="horz" anchor="ctr">
            <a:normAutofit/>
          </a:bodyPr>
          <a:lstStyle>
            <a:lvl1pPr marL="0" marR="0" indent="0" algn="ctr" defTabSz="914377" rtl="0" eaLnBrk="1" fontAlgn="auto" latinLnBrk="0" hangingPunct="1">
              <a:lnSpc>
                <a:spcPct val="100000"/>
              </a:lnSpc>
              <a:spcBef>
                <a:spcPts val="900"/>
              </a:spcBef>
              <a:spcAft>
                <a:spcPts val="0"/>
              </a:spcAft>
              <a:buClr>
                <a:schemeClr val="accent5"/>
              </a:buClr>
              <a:buSzTx/>
              <a:buFont typeface="Arial" pitchFamily="34" charset="0"/>
              <a:buNone/>
              <a:tabLst/>
              <a:defRPr sz="2667" b="0" i="0">
                <a:solidFill>
                  <a:srgbClr val="FFFFFF"/>
                </a:solidFill>
                <a:latin typeface="+mj-lt"/>
                <a:cs typeface="Arial"/>
              </a:defRPr>
            </a:lvl1pPr>
          </a:lstStyle>
          <a:p>
            <a:pPr lvl="0"/>
            <a:r>
              <a:rPr lang="en-US"/>
              <a:t>Arial 20pt</a:t>
            </a:r>
          </a:p>
        </p:txBody>
      </p:sp>
    </p:spTree>
    <p:extLst>
      <p:ext uri="{BB962C8B-B14F-4D97-AF65-F5344CB8AC3E}">
        <p14:creationId xmlns:p14="http://schemas.microsoft.com/office/powerpoint/2010/main" val="1438586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525085" y="6027722"/>
            <a:ext cx="11098476" cy="830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24123" y="901699"/>
            <a:ext cx="8303340" cy="2103967"/>
          </a:xfrm>
        </p:spPr>
        <p:txBody>
          <a:bodyPr anchor="b">
            <a:noAutofit/>
          </a:bodyPr>
          <a:lstStyle>
            <a:lvl1pPr algn="l">
              <a:defRPr sz="5067" spc="0" baseline="0"/>
            </a:lvl1pPr>
          </a:lstStyle>
          <a:p>
            <a:r>
              <a:rPr lang="en-US"/>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918336" y="2991201"/>
            <a:ext cx="8303340" cy="943488"/>
          </a:xfrm>
        </p:spPr>
        <p:txBody>
          <a:bodyPr>
            <a:noAutofit/>
          </a:bodyPr>
          <a:lstStyle>
            <a:lvl1pPr marL="0" indent="0" algn="l">
              <a:buNone/>
              <a:defRPr sz="20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6" name="Primary-Client-Logo">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511012" y="6050870"/>
            <a:ext cx="3009900" cy="270245"/>
          </a:xfrm>
        </p:spPr>
        <p:txBody>
          <a:bodyPr/>
          <a:lstStyle>
            <a:lvl1pPr marL="0" indent="0">
              <a:buNone/>
              <a:defRPr sz="1333" b="0"/>
            </a:lvl1pPr>
            <a:lvl2pPr marL="118530" indent="0">
              <a:buNone/>
              <a:defRPr/>
            </a:lvl2pPr>
          </a:lstStyle>
          <a:p>
            <a:pPr lvl="0"/>
            <a:r>
              <a:rPr lang="en-US"/>
              <a:t>Click to edit</a:t>
            </a:r>
          </a:p>
        </p:txBody>
      </p:sp>
      <p:sp>
        <p:nvSpPr>
          <p:cNvPr id="10" name="Freeform 9">
            <a:extLst>
              <a:ext uri="{FF2B5EF4-FFF2-40B4-BE49-F238E27FC236}">
                <a16:creationId xmlns:a16="http://schemas.microsoft.com/office/drawing/2014/main" id="{8D006772-5954-2E46-B21B-47EE6A910D95}"/>
              </a:ext>
            </a:extLst>
          </p:cNvPr>
          <p:cNvSpPr/>
          <p:nvPr userDrawn="1"/>
        </p:nvSpPr>
        <p:spPr>
          <a:xfrm>
            <a:off x="0" y="2695020"/>
            <a:ext cx="12192000" cy="3002678"/>
          </a:xfrm>
          <a:custGeom>
            <a:avLst/>
            <a:gdLst>
              <a:gd name="connsiteX0" fmla="*/ 75465 w 9155359"/>
              <a:gd name="connsiteY0" fmla="*/ 1228752 h 2254806"/>
              <a:gd name="connsiteX1" fmla="*/ 2401545 w 9155359"/>
              <a:gd name="connsiteY1" fmla="*/ 2000225 h 2254806"/>
              <a:gd name="connsiteX2" fmla="*/ 48611 w 9155359"/>
              <a:gd name="connsiteY2" fmla="*/ 1366682 h 2254806"/>
              <a:gd name="connsiteX3" fmla="*/ 0 w 9155359"/>
              <a:gd name="connsiteY3" fmla="*/ 1368140 h 2254806"/>
              <a:gd name="connsiteX4" fmla="*/ 0 w 9155359"/>
              <a:gd name="connsiteY4" fmla="*/ 1228898 h 2254806"/>
              <a:gd name="connsiteX5" fmla="*/ 0 w 9155359"/>
              <a:gd name="connsiteY5" fmla="*/ 940062 h 2254806"/>
              <a:gd name="connsiteX6" fmla="*/ 184018 w 9155359"/>
              <a:gd name="connsiteY6" fmla="*/ 959482 h 2254806"/>
              <a:gd name="connsiteX7" fmla="*/ 2339206 w 9155359"/>
              <a:gd name="connsiteY7" fmla="*/ 1953264 h 2254806"/>
              <a:gd name="connsiteX8" fmla="*/ 115341 w 9155359"/>
              <a:gd name="connsiteY8" fmla="*/ 1093334 h 2254806"/>
              <a:gd name="connsiteX9" fmla="*/ 0 w 9155359"/>
              <a:gd name="connsiteY9" fmla="*/ 1085497 h 2254806"/>
              <a:gd name="connsiteX10" fmla="*/ 5599046 w 9155359"/>
              <a:gd name="connsiteY10" fmla="*/ 904719 h 2254806"/>
              <a:gd name="connsiteX11" fmla="*/ 6485913 w 9155359"/>
              <a:gd name="connsiteY11" fmla="*/ 1214084 h 2254806"/>
              <a:gd name="connsiteX12" fmla="*/ 6485913 w 9155359"/>
              <a:gd name="connsiteY12" fmla="*/ 1214273 h 2254806"/>
              <a:gd name="connsiteX13" fmla="*/ 5262052 w 9155359"/>
              <a:gd name="connsiteY13" fmla="*/ 1389738 h 2254806"/>
              <a:gd name="connsiteX14" fmla="*/ 3948946 w 9155359"/>
              <a:gd name="connsiteY14" fmla="*/ 2070808 h 2254806"/>
              <a:gd name="connsiteX15" fmla="*/ 3030908 w 9155359"/>
              <a:gd name="connsiteY15" fmla="*/ 2249012 h 2254806"/>
              <a:gd name="connsiteX16" fmla="*/ 2401356 w 9155359"/>
              <a:gd name="connsiteY16" fmla="*/ 2000225 h 2254806"/>
              <a:gd name="connsiteX17" fmla="*/ 3424556 w 9155359"/>
              <a:gd name="connsiteY17" fmla="*/ 1849989 h 2254806"/>
              <a:gd name="connsiteX18" fmla="*/ 4734914 w 9155359"/>
              <a:gd name="connsiteY18" fmla="*/ 1115722 h 2254806"/>
              <a:gd name="connsiteX19" fmla="*/ 5599046 w 9155359"/>
              <a:gd name="connsiteY19" fmla="*/ 904719 h 2254806"/>
              <a:gd name="connsiteX20" fmla="*/ 9155359 w 9155359"/>
              <a:gd name="connsiteY20" fmla="*/ 681109 h 2254806"/>
              <a:gd name="connsiteX21" fmla="*/ 9155359 w 9155359"/>
              <a:gd name="connsiteY21" fmla="*/ 825935 h 2254806"/>
              <a:gd name="connsiteX22" fmla="*/ 9149737 w 9155359"/>
              <a:gd name="connsiteY22" fmla="*/ 860604 h 2254806"/>
              <a:gd name="connsiteX23" fmla="*/ 8219858 w 9155359"/>
              <a:gd name="connsiteY23" fmla="*/ 1354116 h 2254806"/>
              <a:gd name="connsiteX24" fmla="*/ 6835032 w 9155359"/>
              <a:gd name="connsiteY24" fmla="*/ 1469107 h 2254806"/>
              <a:gd name="connsiteX25" fmla="*/ 8199299 w 9155359"/>
              <a:gd name="connsiteY25" fmla="*/ 1236288 h 2254806"/>
              <a:gd name="connsiteX26" fmla="*/ 0 w 9155359"/>
              <a:gd name="connsiteY26" fmla="*/ 642868 h 2254806"/>
              <a:gd name="connsiteX27" fmla="*/ 230952 w 9155359"/>
              <a:gd name="connsiteY27" fmla="*/ 668304 h 2254806"/>
              <a:gd name="connsiteX28" fmla="*/ 2292119 w 9155359"/>
              <a:gd name="connsiteY28" fmla="*/ 1900446 h 2254806"/>
              <a:gd name="connsiteX29" fmla="*/ 206890 w 9155359"/>
              <a:gd name="connsiteY29" fmla="*/ 813882 h 2254806"/>
              <a:gd name="connsiteX30" fmla="*/ 0 w 9155359"/>
              <a:gd name="connsiteY30" fmla="*/ 791487 h 2254806"/>
              <a:gd name="connsiteX31" fmla="*/ 9155359 w 9155359"/>
              <a:gd name="connsiteY31" fmla="*/ 337384 h 2254806"/>
              <a:gd name="connsiteX32" fmla="*/ 9155359 w 9155359"/>
              <a:gd name="connsiteY32" fmla="*/ 508809 h 2254806"/>
              <a:gd name="connsiteX33" fmla="*/ 7983195 w 9155359"/>
              <a:gd name="connsiteY33" fmla="*/ 1238557 h 2254806"/>
              <a:gd name="connsiteX34" fmla="*/ 6686100 w 9155359"/>
              <a:gd name="connsiteY34" fmla="*/ 1350808 h 2254806"/>
              <a:gd name="connsiteX35" fmla="*/ 7924457 w 9155359"/>
              <a:gd name="connsiteY35" fmla="*/ 1139061 h 2254806"/>
              <a:gd name="connsiteX36" fmla="*/ 9133957 w 9155359"/>
              <a:gd name="connsiteY36" fmla="*/ 351217 h 2254806"/>
              <a:gd name="connsiteX37" fmla="*/ 9155359 w 9155359"/>
              <a:gd name="connsiteY37" fmla="*/ 0 h 2254806"/>
              <a:gd name="connsiteX38" fmla="*/ 9155359 w 9155359"/>
              <a:gd name="connsiteY38" fmla="*/ 170058 h 2254806"/>
              <a:gd name="connsiteX39" fmla="*/ 9141500 w 9155359"/>
              <a:gd name="connsiteY39" fmla="*/ 179667 h 2254806"/>
              <a:gd name="connsiteX40" fmla="*/ 7681351 w 9155359"/>
              <a:gd name="connsiteY40" fmla="*/ 1168541 h 2254806"/>
              <a:gd name="connsiteX41" fmla="*/ 6485913 w 9155359"/>
              <a:gd name="connsiteY41" fmla="*/ 1214084 h 2254806"/>
              <a:gd name="connsiteX42" fmla="*/ 7643740 w 9155359"/>
              <a:gd name="connsiteY42" fmla="*/ 1057139 h 2254806"/>
              <a:gd name="connsiteX43" fmla="*/ 8830271 w 9155359"/>
              <a:gd name="connsiteY43" fmla="*/ 227534 h 22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55359" h="2254806">
                <a:moveTo>
                  <a:pt x="75465" y="1228752"/>
                </a:moveTo>
                <a:cubicBezTo>
                  <a:pt x="976487" y="1264591"/>
                  <a:pt x="1657416" y="1843345"/>
                  <a:pt x="2401545" y="2000225"/>
                </a:cubicBezTo>
                <a:cubicBezTo>
                  <a:pt x="1604124" y="1924487"/>
                  <a:pt x="931939" y="1377046"/>
                  <a:pt x="48611" y="1366682"/>
                </a:cubicBezTo>
                <a:lnTo>
                  <a:pt x="0" y="1368140"/>
                </a:lnTo>
                <a:lnTo>
                  <a:pt x="0" y="1228898"/>
                </a:lnTo>
                <a:close/>
                <a:moveTo>
                  <a:pt x="0" y="940062"/>
                </a:moveTo>
                <a:lnTo>
                  <a:pt x="184018" y="959482"/>
                </a:lnTo>
                <a:cubicBezTo>
                  <a:pt x="1352510" y="1119149"/>
                  <a:pt x="1773248" y="1724721"/>
                  <a:pt x="2339206" y="1953264"/>
                </a:cubicBezTo>
                <a:cubicBezTo>
                  <a:pt x="1805401" y="1820568"/>
                  <a:pt x="1092319" y="1197068"/>
                  <a:pt x="115341" y="1093334"/>
                </a:cubicBezTo>
                <a:lnTo>
                  <a:pt x="0" y="1085497"/>
                </a:lnTo>
                <a:close/>
                <a:moveTo>
                  <a:pt x="5599046" y="904719"/>
                </a:moveTo>
                <a:cubicBezTo>
                  <a:pt x="5920596" y="903360"/>
                  <a:pt x="6245935" y="988730"/>
                  <a:pt x="6485913" y="1214084"/>
                </a:cubicBezTo>
                <a:lnTo>
                  <a:pt x="6485913" y="1214273"/>
                </a:lnTo>
                <a:cubicBezTo>
                  <a:pt x="6202638" y="1101927"/>
                  <a:pt x="5676165" y="1130179"/>
                  <a:pt x="5262052" y="1389738"/>
                </a:cubicBezTo>
                <a:lnTo>
                  <a:pt x="3948946" y="2070808"/>
                </a:lnTo>
                <a:cubicBezTo>
                  <a:pt x="3630711" y="2220098"/>
                  <a:pt x="3318635" y="2273768"/>
                  <a:pt x="3030908" y="2249012"/>
                </a:cubicBezTo>
                <a:cubicBezTo>
                  <a:pt x="2789792" y="2228319"/>
                  <a:pt x="2592068" y="2137233"/>
                  <a:pt x="2401356" y="2000225"/>
                </a:cubicBezTo>
                <a:cubicBezTo>
                  <a:pt x="2886334" y="2054272"/>
                  <a:pt x="3114374" y="1993988"/>
                  <a:pt x="3424556" y="1849989"/>
                </a:cubicBezTo>
                <a:lnTo>
                  <a:pt x="4734914" y="1115722"/>
                </a:lnTo>
                <a:cubicBezTo>
                  <a:pt x="4959734" y="994163"/>
                  <a:pt x="5277495" y="906077"/>
                  <a:pt x="5599046" y="904719"/>
                </a:cubicBezTo>
                <a:close/>
                <a:moveTo>
                  <a:pt x="9155359" y="681109"/>
                </a:moveTo>
                <a:lnTo>
                  <a:pt x="9155359" y="825935"/>
                </a:lnTo>
                <a:lnTo>
                  <a:pt x="9149737" y="860604"/>
                </a:lnTo>
                <a:lnTo>
                  <a:pt x="8219858" y="1354116"/>
                </a:lnTo>
                <a:cubicBezTo>
                  <a:pt x="7594000" y="1653170"/>
                  <a:pt x="7239102" y="1699848"/>
                  <a:pt x="6835032" y="1469107"/>
                </a:cubicBezTo>
                <a:cubicBezTo>
                  <a:pt x="7306273" y="1640037"/>
                  <a:pt x="7708921" y="1496699"/>
                  <a:pt x="8199299" y="1236288"/>
                </a:cubicBezTo>
                <a:close/>
                <a:moveTo>
                  <a:pt x="0" y="642868"/>
                </a:moveTo>
                <a:lnTo>
                  <a:pt x="230952" y="668304"/>
                </a:lnTo>
                <a:cubicBezTo>
                  <a:pt x="1395259" y="838661"/>
                  <a:pt x="1782030" y="1534068"/>
                  <a:pt x="2292119" y="1900446"/>
                </a:cubicBezTo>
                <a:cubicBezTo>
                  <a:pt x="1732557" y="1631332"/>
                  <a:pt x="1367925" y="979209"/>
                  <a:pt x="206890" y="813882"/>
                </a:cubicBezTo>
                <a:lnTo>
                  <a:pt x="0" y="791487"/>
                </a:lnTo>
                <a:close/>
                <a:moveTo>
                  <a:pt x="9155359" y="337384"/>
                </a:moveTo>
                <a:lnTo>
                  <a:pt x="9155359" y="508809"/>
                </a:lnTo>
                <a:lnTo>
                  <a:pt x="7983195" y="1238557"/>
                </a:lnTo>
                <a:cubicBezTo>
                  <a:pt x="7595611" y="1471658"/>
                  <a:pt x="7113571" y="1598556"/>
                  <a:pt x="6686100" y="1350808"/>
                </a:cubicBezTo>
                <a:cubicBezTo>
                  <a:pt x="7023567" y="1458336"/>
                  <a:pt x="7467901" y="1455880"/>
                  <a:pt x="7924457" y="1139061"/>
                </a:cubicBezTo>
                <a:cubicBezTo>
                  <a:pt x="8036457" y="1061215"/>
                  <a:pt x="8837502" y="542863"/>
                  <a:pt x="9133957" y="351217"/>
                </a:cubicBezTo>
                <a:close/>
                <a:moveTo>
                  <a:pt x="9155359" y="0"/>
                </a:moveTo>
                <a:lnTo>
                  <a:pt x="9155359" y="170058"/>
                </a:lnTo>
                <a:lnTo>
                  <a:pt x="9141500" y="179667"/>
                </a:lnTo>
                <a:cubicBezTo>
                  <a:pt x="8781210" y="429322"/>
                  <a:pt x="7808517" y="1101366"/>
                  <a:pt x="7681351" y="1168541"/>
                </a:cubicBezTo>
                <a:cubicBezTo>
                  <a:pt x="7524840" y="1251218"/>
                  <a:pt x="7059473" y="1527690"/>
                  <a:pt x="6485913" y="1214084"/>
                </a:cubicBezTo>
                <a:cubicBezTo>
                  <a:pt x="6878708" y="1376793"/>
                  <a:pt x="7309779" y="1286840"/>
                  <a:pt x="7643740" y="1057139"/>
                </a:cubicBezTo>
                <a:lnTo>
                  <a:pt x="8830271" y="227534"/>
                </a:lnTo>
                <a:close/>
              </a:path>
            </a:pathLst>
          </a:custGeom>
          <a:solidFill>
            <a:srgbClr val="002677"/>
          </a:solidFill>
          <a:ln w="9181" cap="flat">
            <a:noFill/>
            <a:prstDash val="solid"/>
            <a:miter/>
          </a:ln>
        </p:spPr>
        <p:txBody>
          <a:bodyPr wrap="square" rtlCol="0" anchor="ctr">
            <a:noAutofit/>
          </a:bodyPr>
          <a:lstStyle/>
          <a:p>
            <a:r>
              <a:rPr lang="en-US"/>
              <a:t>  </a:t>
            </a:r>
          </a:p>
        </p:txBody>
      </p:sp>
      <p:grpSp>
        <p:nvGrpSpPr>
          <p:cNvPr id="15" name="Primary-Client-Logo">
            <a:extLst>
              <a:ext uri="{FF2B5EF4-FFF2-40B4-BE49-F238E27FC236}">
                <a16:creationId xmlns:a16="http://schemas.microsoft.com/office/drawing/2014/main" id="{0FF7D078-B749-AD4F-AC7D-8115AEAE24E4}"/>
              </a:ext>
            </a:extLst>
          </p:cNvPr>
          <p:cNvGrpSpPr/>
          <p:nvPr userDrawn="1"/>
        </p:nvGrpSpPr>
        <p:grpSpPr>
          <a:xfrm>
            <a:off x="10080123" y="5709272"/>
            <a:ext cx="1569763" cy="536448"/>
            <a:chOff x="10080123" y="5709272"/>
            <a:chExt cx="1569763" cy="536448"/>
          </a:xfrm>
        </p:grpSpPr>
        <p:pic>
          <p:nvPicPr>
            <p:cNvPr id="12" name="Primary-Client-Logo">
              <a:extLst>
                <a:ext uri="{FF2B5EF4-FFF2-40B4-BE49-F238E27FC236}">
                  <a16:creationId xmlns:a16="http://schemas.microsoft.com/office/drawing/2014/main" id="{3022CD93-97AE-154D-91DB-197F5CD78E1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14" name="Snip Diagonal Corner Rectangle 13">
              <a:extLst>
                <a:ext uri="{FF2B5EF4-FFF2-40B4-BE49-F238E27FC236}">
                  <a16:creationId xmlns:a16="http://schemas.microsoft.com/office/drawing/2014/main" id="{EF964E6D-1968-2247-A6EA-25B3FDACFCEA}"/>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2993584"/>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2 Column - Key Callouts - 10">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7" name="Rectangle 6"/>
          <p:cNvSpPr/>
          <p:nvPr/>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10" name="Rectangle 9"/>
          <p:cNvSpPr/>
          <p:nvPr/>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2" name="Slide Number Placeholder 1">
            <a:extLst>
              <a:ext uri="{FF2B5EF4-FFF2-40B4-BE49-F238E27FC236}">
                <a16:creationId xmlns:a16="http://schemas.microsoft.com/office/drawing/2014/main" id="{9D6E48B6-20E6-4119-8366-1E4FE241DFD2}"/>
              </a:ext>
            </a:extLst>
          </p:cNvPr>
          <p:cNvSpPr>
            <a:spLocks noGrp="1"/>
          </p:cNvSpPr>
          <p:nvPr>
            <p:ph type="sldNum" sz="quarter" idx="14"/>
          </p:nvPr>
        </p:nvSpPr>
        <p:spPr/>
        <p:txBody>
          <a:bodyPr/>
          <a:lstStyle>
            <a:lvl1pPr>
              <a:defRPr>
                <a:solidFill>
                  <a:schemeClr val="bg1"/>
                </a:solidFill>
              </a:defRPr>
            </a:lvl1pPr>
          </a:lstStyle>
          <a:p>
            <a:fld id="{6575370D-4E78-C44F-8DB3-41D140BF8DE9}" type="slidenum">
              <a:rPr lang="en-US" smtClean="0"/>
              <a:pPr/>
              <a:t>‹#›</a:t>
            </a:fld>
            <a:endParaRPr lang="en-US"/>
          </a:p>
        </p:txBody>
      </p:sp>
      <p:sp>
        <p:nvSpPr>
          <p:cNvPr id="12" name="Text Placeholder 9">
            <a:extLst>
              <a:ext uri="{FF2B5EF4-FFF2-40B4-BE49-F238E27FC236}">
                <a16:creationId xmlns:a16="http://schemas.microsoft.com/office/drawing/2014/main" id="{CD72B495-1B75-421F-8509-FA88C4C94B16}"/>
              </a:ext>
            </a:extLst>
          </p:cNvPr>
          <p:cNvSpPr>
            <a:spLocks noGrp="1"/>
          </p:cNvSpPr>
          <p:nvPr>
            <p:ph type="body" sz="quarter" idx="10" hasCustomPrompt="1"/>
          </p:nvPr>
        </p:nvSpPr>
        <p:spPr>
          <a:xfrm>
            <a:off x="772228" y="1578111"/>
            <a:ext cx="4587075" cy="3710572"/>
          </a:xfrm>
          <a:prstGeom prst="rect">
            <a:avLst/>
          </a:prstGeom>
        </p:spPr>
        <p:txBody>
          <a:bodyPr vert="horz" anchor="ctr">
            <a:normAutofit/>
          </a:bodyPr>
          <a:lstStyle>
            <a:lvl1pPr marL="0" marR="0" indent="0" algn="ctr" defTabSz="914377" rtl="0" eaLnBrk="1" fontAlgn="auto" latinLnBrk="0" hangingPunct="1">
              <a:lnSpc>
                <a:spcPct val="100000"/>
              </a:lnSpc>
              <a:spcBef>
                <a:spcPts val="0"/>
              </a:spcBef>
              <a:spcAft>
                <a:spcPts val="0"/>
              </a:spcAft>
              <a:buClrTx/>
              <a:buSzTx/>
              <a:buFontTx/>
              <a:buNone/>
              <a:tabLst/>
              <a:defRPr sz="3200" b="0" i="0">
                <a:solidFill>
                  <a:schemeClr val="bg1"/>
                </a:solidFill>
                <a:latin typeface="+mj-lt"/>
                <a:cs typeface="Arial"/>
              </a:defRPr>
            </a:lvl1pPr>
          </a:lstStyle>
          <a:p>
            <a:pPr lvl="0"/>
            <a:r>
              <a:rPr lang="en-US"/>
              <a:t>Arial 24pt</a:t>
            </a:r>
          </a:p>
        </p:txBody>
      </p:sp>
      <p:sp>
        <p:nvSpPr>
          <p:cNvPr id="13" name="Text Placeholder 9">
            <a:extLst>
              <a:ext uri="{FF2B5EF4-FFF2-40B4-BE49-F238E27FC236}">
                <a16:creationId xmlns:a16="http://schemas.microsoft.com/office/drawing/2014/main" id="{473FFFA9-53F4-41A9-8B65-75C793B61AB4}"/>
              </a:ext>
            </a:extLst>
          </p:cNvPr>
          <p:cNvSpPr>
            <a:spLocks noGrp="1"/>
          </p:cNvSpPr>
          <p:nvPr>
            <p:ph type="body" sz="quarter" idx="11" hasCustomPrompt="1"/>
          </p:nvPr>
        </p:nvSpPr>
        <p:spPr>
          <a:xfrm>
            <a:off x="7031576" y="4574055"/>
            <a:ext cx="4098019" cy="2296275"/>
          </a:xfrm>
          <a:prstGeom prst="rect">
            <a:avLst/>
          </a:prstGeom>
        </p:spPr>
        <p:txBody>
          <a:bodyPr vert="horz" anchor="ctr">
            <a:normAutofit/>
          </a:bodyPr>
          <a:lstStyle>
            <a:lvl1pPr marL="0" marR="0" indent="0" algn="ctr" defTabSz="914377" rtl="0" eaLnBrk="1" fontAlgn="auto" latinLnBrk="0" hangingPunct="1">
              <a:lnSpc>
                <a:spcPct val="100000"/>
              </a:lnSpc>
              <a:spcBef>
                <a:spcPts val="900"/>
              </a:spcBef>
              <a:spcAft>
                <a:spcPts val="0"/>
              </a:spcAft>
              <a:buClr>
                <a:schemeClr val="accent5"/>
              </a:buClr>
              <a:buSzTx/>
              <a:buFont typeface="Arial" pitchFamily="34" charset="0"/>
              <a:buNone/>
              <a:tabLst/>
              <a:defRPr sz="2667" b="0" i="0">
                <a:solidFill>
                  <a:schemeClr val="tx1"/>
                </a:solidFill>
                <a:latin typeface="+mj-lt"/>
                <a:cs typeface="Arial"/>
              </a:defRPr>
            </a:lvl1pPr>
          </a:lstStyle>
          <a:p>
            <a:pPr lvl="0"/>
            <a:r>
              <a:rPr lang="en-US"/>
              <a:t>Arial 20pt</a:t>
            </a:r>
          </a:p>
        </p:txBody>
      </p:sp>
      <p:sp>
        <p:nvSpPr>
          <p:cNvPr id="14" name="Text Placeholder 9">
            <a:extLst>
              <a:ext uri="{FF2B5EF4-FFF2-40B4-BE49-F238E27FC236}">
                <a16:creationId xmlns:a16="http://schemas.microsoft.com/office/drawing/2014/main" id="{61C6E911-B68A-48DC-8F9A-DD26D4C5F68B}"/>
              </a:ext>
            </a:extLst>
          </p:cNvPr>
          <p:cNvSpPr>
            <a:spLocks noGrp="1"/>
          </p:cNvSpPr>
          <p:nvPr>
            <p:ph type="body" sz="quarter" idx="12" hasCustomPrompt="1"/>
          </p:nvPr>
        </p:nvSpPr>
        <p:spPr>
          <a:xfrm>
            <a:off x="7031576" y="2055"/>
            <a:ext cx="4098019" cy="2296275"/>
          </a:xfrm>
          <a:prstGeom prst="rect">
            <a:avLst/>
          </a:prstGeom>
        </p:spPr>
        <p:txBody>
          <a:bodyPr vert="horz" anchor="ctr">
            <a:normAutofit/>
          </a:bodyPr>
          <a:lstStyle>
            <a:lvl1pPr marL="0" marR="0" indent="0" algn="ctr" defTabSz="914377" rtl="0" eaLnBrk="1" fontAlgn="auto" latinLnBrk="0" hangingPunct="1">
              <a:lnSpc>
                <a:spcPct val="100000"/>
              </a:lnSpc>
              <a:spcBef>
                <a:spcPts val="900"/>
              </a:spcBef>
              <a:spcAft>
                <a:spcPts val="0"/>
              </a:spcAft>
              <a:buClr>
                <a:schemeClr val="accent5"/>
              </a:buClr>
              <a:buSzTx/>
              <a:buFont typeface="Arial" pitchFamily="34" charset="0"/>
              <a:buNone/>
              <a:tabLst/>
              <a:defRPr sz="2667" b="0" i="0">
                <a:solidFill>
                  <a:srgbClr val="FFFFFF"/>
                </a:solidFill>
                <a:latin typeface="+mj-lt"/>
                <a:cs typeface="Arial"/>
              </a:defRPr>
            </a:lvl1pPr>
          </a:lstStyle>
          <a:p>
            <a:pPr lvl="0"/>
            <a:r>
              <a:rPr lang="en-US"/>
              <a:t>Arial 20pt</a:t>
            </a:r>
          </a:p>
        </p:txBody>
      </p:sp>
      <p:sp>
        <p:nvSpPr>
          <p:cNvPr id="15" name="Text Placeholder 9">
            <a:extLst>
              <a:ext uri="{FF2B5EF4-FFF2-40B4-BE49-F238E27FC236}">
                <a16:creationId xmlns:a16="http://schemas.microsoft.com/office/drawing/2014/main" id="{CFD84F5D-F59D-4554-B3C3-B9AD9BB9934C}"/>
              </a:ext>
            </a:extLst>
          </p:cNvPr>
          <p:cNvSpPr>
            <a:spLocks noGrp="1"/>
          </p:cNvSpPr>
          <p:nvPr>
            <p:ph type="body" sz="quarter" idx="13" hasCustomPrompt="1"/>
          </p:nvPr>
        </p:nvSpPr>
        <p:spPr>
          <a:xfrm>
            <a:off x="7031576" y="2288055"/>
            <a:ext cx="4098019" cy="2296275"/>
          </a:xfrm>
          <a:prstGeom prst="rect">
            <a:avLst/>
          </a:prstGeom>
        </p:spPr>
        <p:txBody>
          <a:bodyPr vert="horz" anchor="ctr">
            <a:normAutofit/>
          </a:bodyPr>
          <a:lstStyle>
            <a:lvl1pPr marL="0" marR="0" indent="0" algn="ctr" defTabSz="914377" rtl="0" eaLnBrk="1" fontAlgn="auto" latinLnBrk="0" hangingPunct="1">
              <a:lnSpc>
                <a:spcPct val="100000"/>
              </a:lnSpc>
              <a:spcBef>
                <a:spcPts val="900"/>
              </a:spcBef>
              <a:spcAft>
                <a:spcPts val="0"/>
              </a:spcAft>
              <a:buClr>
                <a:schemeClr val="accent5"/>
              </a:buClr>
              <a:buSzTx/>
              <a:buFont typeface="Arial" pitchFamily="34" charset="0"/>
              <a:buNone/>
              <a:tabLst/>
              <a:defRPr sz="2667" b="0" i="0">
                <a:solidFill>
                  <a:srgbClr val="FFFFFF"/>
                </a:solidFill>
                <a:latin typeface="+mj-lt"/>
                <a:cs typeface="Arial"/>
              </a:defRPr>
            </a:lvl1pPr>
          </a:lstStyle>
          <a:p>
            <a:pPr lvl="0"/>
            <a:r>
              <a:rPr lang="en-US"/>
              <a:t>Arial 20pt</a:t>
            </a:r>
          </a:p>
        </p:txBody>
      </p:sp>
    </p:spTree>
    <p:extLst>
      <p:ext uri="{BB962C8B-B14F-4D97-AF65-F5344CB8AC3E}">
        <p14:creationId xmlns:p14="http://schemas.microsoft.com/office/powerpoint/2010/main" val="19952971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2 Column - Key Callouts - 11">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normAutofit/>
          </a:bodyPr>
          <a:lstStyle>
            <a:lvl1pPr marL="0" marR="0" indent="0" algn="ctr" defTabSz="914377" rtl="0" eaLnBrk="1" fontAlgn="auto" latinLnBrk="0" hangingPunct="1">
              <a:lnSpc>
                <a:spcPct val="100000"/>
              </a:lnSpc>
              <a:spcBef>
                <a:spcPts val="0"/>
              </a:spcBef>
              <a:spcAft>
                <a:spcPts val="0"/>
              </a:spcAft>
              <a:buClrTx/>
              <a:buSzTx/>
              <a:buFontTx/>
              <a:buNone/>
              <a:tabLst/>
              <a:defRPr sz="3200" b="0" i="0">
                <a:solidFill>
                  <a:schemeClr val="tx1"/>
                </a:solidFill>
                <a:latin typeface="+mj-lt"/>
                <a:cs typeface="Arial"/>
              </a:defRPr>
            </a:lvl1pPr>
          </a:lstStyle>
          <a:p>
            <a:pPr lvl="0"/>
            <a:r>
              <a:rPr lang="en-US"/>
              <a:t>Arial 24pt</a:t>
            </a:r>
          </a:p>
        </p:txBody>
      </p:sp>
      <p:sp>
        <p:nvSpPr>
          <p:cNvPr id="8" name="Text Placeholder 9"/>
          <p:cNvSpPr>
            <a:spLocks noGrp="1"/>
          </p:cNvSpPr>
          <p:nvPr>
            <p:ph type="body" sz="quarter" idx="11" hasCustomPrompt="1"/>
          </p:nvPr>
        </p:nvSpPr>
        <p:spPr>
          <a:xfrm>
            <a:off x="7031576" y="4574055"/>
            <a:ext cx="4098019" cy="2296275"/>
          </a:xfrm>
          <a:prstGeom prst="rect">
            <a:avLst/>
          </a:prstGeom>
        </p:spPr>
        <p:txBody>
          <a:bodyPr vert="horz" anchor="ctr">
            <a:normAutofit/>
          </a:bodyPr>
          <a:lstStyle>
            <a:lvl1pPr marL="0" marR="0" indent="0" algn="ctr" defTabSz="914377" rtl="0" eaLnBrk="1" fontAlgn="auto" latinLnBrk="0" hangingPunct="1">
              <a:lnSpc>
                <a:spcPct val="100000"/>
              </a:lnSpc>
              <a:spcBef>
                <a:spcPts val="900"/>
              </a:spcBef>
              <a:spcAft>
                <a:spcPts val="0"/>
              </a:spcAft>
              <a:buClr>
                <a:schemeClr val="accent5"/>
              </a:buClr>
              <a:buSzTx/>
              <a:buFont typeface="Arial" pitchFamily="34" charset="0"/>
              <a:buNone/>
              <a:tabLst/>
              <a:defRPr sz="2667" b="0" i="0">
                <a:solidFill>
                  <a:schemeClr val="tx1"/>
                </a:solidFill>
                <a:latin typeface="+mj-lt"/>
                <a:cs typeface="Arial"/>
              </a:defRPr>
            </a:lvl1pPr>
          </a:lstStyle>
          <a:p>
            <a:pPr lvl="0"/>
            <a:r>
              <a:rPr lang="en-US"/>
              <a:t>Arial 20pt</a:t>
            </a:r>
          </a:p>
        </p:txBody>
      </p:sp>
      <p:sp>
        <p:nvSpPr>
          <p:cNvPr id="7" name="Rectangle 6"/>
          <p:cNvSpPr/>
          <p:nvPr/>
        </p:nvSpPr>
        <p:spPr>
          <a:xfrm>
            <a:off x="6096000" y="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9" name="Text Placeholder 9"/>
          <p:cNvSpPr>
            <a:spLocks noGrp="1"/>
          </p:cNvSpPr>
          <p:nvPr>
            <p:ph type="body" sz="quarter" idx="12" hasCustomPrompt="1"/>
          </p:nvPr>
        </p:nvSpPr>
        <p:spPr>
          <a:xfrm>
            <a:off x="7031576" y="2055"/>
            <a:ext cx="4098019" cy="2296275"/>
          </a:xfrm>
          <a:prstGeom prst="rect">
            <a:avLst/>
          </a:prstGeom>
        </p:spPr>
        <p:txBody>
          <a:bodyPr vert="horz" anchor="ctr">
            <a:normAutofit/>
          </a:bodyPr>
          <a:lstStyle>
            <a:lvl1pPr marL="0" marR="0" indent="0" algn="ctr" defTabSz="914377" rtl="0" eaLnBrk="1" fontAlgn="auto" latinLnBrk="0" hangingPunct="1">
              <a:lnSpc>
                <a:spcPct val="100000"/>
              </a:lnSpc>
              <a:spcBef>
                <a:spcPts val="900"/>
              </a:spcBef>
              <a:spcAft>
                <a:spcPts val="0"/>
              </a:spcAft>
              <a:buClr>
                <a:schemeClr val="accent5"/>
              </a:buClr>
              <a:buSzTx/>
              <a:buFont typeface="Arial" pitchFamily="34" charset="0"/>
              <a:buNone/>
              <a:tabLst/>
              <a:defRPr sz="2667" b="0" i="0">
                <a:solidFill>
                  <a:srgbClr val="FFFFFF"/>
                </a:solidFill>
                <a:latin typeface="+mj-lt"/>
                <a:cs typeface="Arial"/>
              </a:defRPr>
            </a:lvl1pPr>
          </a:lstStyle>
          <a:p>
            <a:pPr lvl="0"/>
            <a:r>
              <a:rPr lang="en-US"/>
              <a:t>Arial 20pt</a:t>
            </a:r>
          </a:p>
        </p:txBody>
      </p:sp>
      <p:sp>
        <p:nvSpPr>
          <p:cNvPr id="10" name="Rectangle 9"/>
          <p:cNvSpPr/>
          <p:nvPr/>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11" name="Text Placeholder 9"/>
          <p:cNvSpPr>
            <a:spLocks noGrp="1"/>
          </p:cNvSpPr>
          <p:nvPr>
            <p:ph type="body" sz="quarter" idx="13" hasCustomPrompt="1"/>
          </p:nvPr>
        </p:nvSpPr>
        <p:spPr>
          <a:xfrm>
            <a:off x="7031576" y="2288055"/>
            <a:ext cx="4098019" cy="2296275"/>
          </a:xfrm>
          <a:prstGeom prst="rect">
            <a:avLst/>
          </a:prstGeom>
        </p:spPr>
        <p:txBody>
          <a:bodyPr vert="horz" anchor="ctr">
            <a:normAutofit/>
          </a:bodyPr>
          <a:lstStyle>
            <a:lvl1pPr marL="0" marR="0" indent="0" algn="ctr" defTabSz="914377" rtl="0" eaLnBrk="1" fontAlgn="auto" latinLnBrk="0" hangingPunct="1">
              <a:lnSpc>
                <a:spcPct val="100000"/>
              </a:lnSpc>
              <a:spcBef>
                <a:spcPts val="900"/>
              </a:spcBef>
              <a:spcAft>
                <a:spcPts val="0"/>
              </a:spcAft>
              <a:buClr>
                <a:schemeClr val="accent5"/>
              </a:buClr>
              <a:buSzTx/>
              <a:buFont typeface="Arial" pitchFamily="34" charset="0"/>
              <a:buNone/>
              <a:tabLst/>
              <a:defRPr sz="2667" b="0" i="0">
                <a:solidFill>
                  <a:srgbClr val="FFFFFF"/>
                </a:solidFill>
                <a:latin typeface="+mj-lt"/>
                <a:cs typeface="Arial"/>
              </a:defRPr>
            </a:lvl1pPr>
          </a:lstStyle>
          <a:p>
            <a:pPr lvl="0"/>
            <a:r>
              <a:rPr lang="en-US"/>
              <a:t>Arial 20pt</a:t>
            </a:r>
          </a:p>
        </p:txBody>
      </p:sp>
      <p:sp>
        <p:nvSpPr>
          <p:cNvPr id="2" name="Slide Number Placeholder 1">
            <a:extLst>
              <a:ext uri="{FF2B5EF4-FFF2-40B4-BE49-F238E27FC236}">
                <a16:creationId xmlns:a16="http://schemas.microsoft.com/office/drawing/2014/main" id="{CCAA0658-C736-4E01-9628-4A4310E4CC7E}"/>
              </a:ext>
            </a:extLst>
          </p:cNvPr>
          <p:cNvSpPr>
            <a:spLocks noGrp="1"/>
          </p:cNvSpPr>
          <p:nvPr>
            <p:ph type="sldNum" sz="quarter" idx="14"/>
          </p:nvPr>
        </p:nvSpPr>
        <p:spPr/>
        <p:txBody>
          <a:bodyPr/>
          <a:lstStyle>
            <a:lvl1pPr>
              <a:defRPr>
                <a:solidFill>
                  <a:schemeClr val="tx1"/>
                </a:solidFill>
              </a:defRPr>
            </a:lvl1pPr>
          </a:lstStyle>
          <a:p>
            <a:fld id="{6575370D-4E78-C44F-8DB3-41D140BF8DE9}" type="slidenum">
              <a:rPr lang="en-US" smtClean="0"/>
              <a:pPr/>
              <a:t>‹#›</a:t>
            </a:fld>
            <a:endParaRPr lang="en-US"/>
          </a:p>
        </p:txBody>
      </p:sp>
    </p:spTree>
    <p:extLst>
      <p:ext uri="{BB962C8B-B14F-4D97-AF65-F5344CB8AC3E}">
        <p14:creationId xmlns:p14="http://schemas.microsoft.com/office/powerpoint/2010/main" val="27902448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FBE2-E8AC-4DC9-BEC5-86D077626D34}"/>
              </a:ext>
            </a:extLst>
          </p:cNvPr>
          <p:cNvSpPr>
            <a:spLocks noGrp="1"/>
          </p:cNvSpPr>
          <p:nvPr>
            <p:ph type="title" hasCustomPrompt="1"/>
          </p:nvPr>
        </p:nvSpPr>
        <p:spPr/>
        <p:txBody>
          <a:bodyPr/>
          <a:lstStyle>
            <a:lvl1pPr>
              <a:defRPr/>
            </a:lvl1pPr>
          </a:lstStyle>
          <a:p>
            <a:r>
              <a:rPr lang="en-US"/>
              <a:t>Arial Bold 36pt</a:t>
            </a:r>
          </a:p>
        </p:txBody>
      </p:sp>
      <p:sp>
        <p:nvSpPr>
          <p:cNvPr id="3" name="Slide Number Placeholder 2">
            <a:extLst>
              <a:ext uri="{FF2B5EF4-FFF2-40B4-BE49-F238E27FC236}">
                <a16:creationId xmlns:a16="http://schemas.microsoft.com/office/drawing/2014/main" id="{F3E3DF7E-82DA-4511-9613-383EAB5DF045}"/>
              </a:ext>
            </a:extLst>
          </p:cNvPr>
          <p:cNvSpPr>
            <a:spLocks noGrp="1"/>
          </p:cNvSpPr>
          <p:nvPr>
            <p:ph type="sldNum" sz="quarter" idx="10"/>
          </p:nvPr>
        </p:nvSpPr>
        <p:spPr/>
        <p:txBody>
          <a:bodyPr/>
          <a:lstStyle/>
          <a:p>
            <a:fld id="{C7CA7E87-410D-4887-AABD-1ABCEA8A29CF}" type="slidenum">
              <a:rPr lang="en-US" smtClean="0"/>
              <a:pPr/>
              <a:t>‹#›</a:t>
            </a:fld>
            <a:endParaRPr lang="en-US"/>
          </a:p>
        </p:txBody>
      </p:sp>
    </p:spTree>
    <p:extLst>
      <p:ext uri="{BB962C8B-B14F-4D97-AF65-F5344CB8AC3E}">
        <p14:creationId xmlns:p14="http://schemas.microsoft.com/office/powerpoint/2010/main" val="8628864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873" y="469286"/>
            <a:ext cx="9681295" cy="732508"/>
          </a:xfrm>
        </p:spPr>
        <p:txBody>
          <a:bodyPr vert="horz" lIns="91440" tIns="45720" rIns="91440" bIns="45720" rtlCol="0" anchor="t" anchorCtr="0">
            <a:noAutofit/>
          </a:bodyPr>
          <a:lstStyle>
            <a:lvl1pPr>
              <a:lnSpc>
                <a:spcPct val="100000"/>
              </a:lnSpc>
              <a:defRPr lang="en-US"/>
            </a:lvl1pPr>
          </a:lstStyle>
          <a:p>
            <a:pPr lvl="0"/>
            <a:r>
              <a:rPr lang="en-US"/>
              <a:t>Click to add title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69405"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487424"/>
            <a:ext cx="9681295" cy="4527549"/>
          </a:xfrm>
        </p:spPr>
        <p:txBody>
          <a:bodyPr/>
          <a:lstStyle>
            <a:lvl1pPr marL="152396" indent="-152396">
              <a:spcBef>
                <a:spcPts val="400"/>
              </a:spcBef>
              <a:spcAft>
                <a:spcPts val="800"/>
              </a:spcAft>
              <a:buClr>
                <a:schemeClr val="accent1"/>
              </a:buClr>
              <a:tabLst/>
              <a:defRPr sz="1867"/>
            </a:lvl1pPr>
            <a:lvl2pPr marL="289977" indent="-131230">
              <a:spcBef>
                <a:spcPts val="0"/>
              </a:spcBef>
              <a:spcAft>
                <a:spcPts val="800"/>
              </a:spcAft>
              <a:buClr>
                <a:schemeClr val="accent1"/>
              </a:buClr>
              <a:tabLst/>
              <a:defRPr sz="1867"/>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467"/>
            </a:lvl4pPr>
            <a:lvl5pPr marL="658268" indent="-107948">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31547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A95A-C400-931F-C406-E997A79E6A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D641D-4FC2-678D-F1ED-BF711CF496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3D0CE-582B-6409-26AB-788C4DFCBBBB}"/>
              </a:ext>
            </a:extLst>
          </p:cNvPr>
          <p:cNvSpPr>
            <a:spLocks noGrp="1"/>
          </p:cNvSpPr>
          <p:nvPr>
            <p:ph type="dt" sz="half" idx="10"/>
          </p:nvPr>
        </p:nvSpPr>
        <p:spPr/>
        <p:txBody>
          <a:bodyPr/>
          <a:lstStyle/>
          <a:p>
            <a:fld id="{84D4E6FB-04AB-40A6-9F89-37BD931B897C}" type="datetimeFigureOut">
              <a:rPr lang="en-US" smtClean="0"/>
              <a:t>10/10/2024</a:t>
            </a:fld>
            <a:endParaRPr lang="en-US"/>
          </a:p>
        </p:txBody>
      </p:sp>
      <p:sp>
        <p:nvSpPr>
          <p:cNvPr id="5" name="Footer Placeholder 4">
            <a:extLst>
              <a:ext uri="{FF2B5EF4-FFF2-40B4-BE49-F238E27FC236}">
                <a16:creationId xmlns:a16="http://schemas.microsoft.com/office/drawing/2014/main" id="{7ECB388C-56E3-792D-90E0-D596E9336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196A2-8689-0EC1-C99E-D4748309613E}"/>
              </a:ext>
            </a:extLst>
          </p:cNvPr>
          <p:cNvSpPr>
            <a:spLocks noGrp="1"/>
          </p:cNvSpPr>
          <p:nvPr>
            <p:ph type="sldNum" sz="quarter" idx="12"/>
          </p:nvPr>
        </p:nvSpPr>
        <p:spPr/>
        <p:txBody>
          <a:bodyPr/>
          <a:lstStyle/>
          <a:p>
            <a:fld id="{782FC70B-B1E5-4EC4-83C0-A39261B52FFE}" type="slidenum">
              <a:rPr lang="en-US" smtClean="0"/>
              <a:t>‹#›</a:t>
            </a:fld>
            <a:endParaRPr lang="en-US"/>
          </a:p>
        </p:txBody>
      </p:sp>
    </p:spTree>
    <p:extLst>
      <p:ext uri="{BB962C8B-B14F-4D97-AF65-F5344CB8AC3E}">
        <p14:creationId xmlns:p14="http://schemas.microsoft.com/office/powerpoint/2010/main" val="12572877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525085" y="6027722"/>
            <a:ext cx="11098476" cy="830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24123" y="901699"/>
            <a:ext cx="8303340" cy="2103967"/>
          </a:xfrm>
        </p:spPr>
        <p:txBody>
          <a:bodyPr anchor="b">
            <a:noAutofit/>
          </a:bodyPr>
          <a:lstStyle>
            <a:lvl1pPr algn="l">
              <a:defRPr sz="5067" spc="0" baseline="0">
                <a:solidFill>
                  <a:srgbClr val="002677"/>
                </a:solidFill>
              </a:defRPr>
            </a:lvl1pPr>
          </a:lstStyle>
          <a:p>
            <a:r>
              <a:rPr lang="en-US"/>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918336" y="2991201"/>
            <a:ext cx="8303340" cy="943488"/>
          </a:xfrm>
        </p:spPr>
        <p:txBody>
          <a:bodyPr>
            <a:noAutofit/>
          </a:bodyPr>
          <a:lstStyle>
            <a:lvl1pPr marL="0" indent="0" algn="l">
              <a:buNone/>
              <a:defRPr sz="20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511012" y="6050870"/>
            <a:ext cx="3009900" cy="270245"/>
          </a:xfrm>
        </p:spPr>
        <p:txBody>
          <a:bodyPr/>
          <a:lstStyle>
            <a:lvl1pPr marL="0" indent="0">
              <a:buNone/>
              <a:defRPr sz="1333" b="0"/>
            </a:lvl1pPr>
            <a:lvl2pPr marL="118530" indent="0">
              <a:buNone/>
              <a:defRPr/>
            </a:lvl2pPr>
          </a:lstStyle>
          <a:p>
            <a:pPr lvl="0"/>
            <a:r>
              <a:rPr lang="en-US"/>
              <a:t>Click to edit</a:t>
            </a:r>
          </a:p>
        </p:txBody>
      </p:sp>
      <p:sp>
        <p:nvSpPr>
          <p:cNvPr id="11" name="Freeform 10">
            <a:extLst>
              <a:ext uri="{FF2B5EF4-FFF2-40B4-BE49-F238E27FC236}">
                <a16:creationId xmlns:a16="http://schemas.microsoft.com/office/drawing/2014/main" id="{0CD29587-3189-2947-A715-A0DAEB025FC4}"/>
              </a:ext>
            </a:extLst>
          </p:cNvPr>
          <p:cNvSpPr/>
          <p:nvPr userDrawn="1"/>
        </p:nvSpPr>
        <p:spPr>
          <a:xfrm>
            <a:off x="0" y="2707678"/>
            <a:ext cx="12192000" cy="2995808"/>
          </a:xfrm>
          <a:custGeom>
            <a:avLst/>
            <a:gdLst>
              <a:gd name="connsiteX0" fmla="*/ 75465 w 9144000"/>
              <a:gd name="connsiteY0" fmla="*/ 1220801 h 2246856"/>
              <a:gd name="connsiteX1" fmla="*/ 2401545 w 9144000"/>
              <a:gd name="connsiteY1" fmla="*/ 1992275 h 2246856"/>
              <a:gd name="connsiteX2" fmla="*/ 48611 w 9144000"/>
              <a:gd name="connsiteY2" fmla="*/ 1358732 h 2246856"/>
              <a:gd name="connsiteX3" fmla="*/ 0 w 9144000"/>
              <a:gd name="connsiteY3" fmla="*/ 1360190 h 2246856"/>
              <a:gd name="connsiteX4" fmla="*/ 0 w 9144000"/>
              <a:gd name="connsiteY4" fmla="*/ 1220948 h 2246856"/>
              <a:gd name="connsiteX5" fmla="*/ 0 w 9144000"/>
              <a:gd name="connsiteY5" fmla="*/ 932112 h 2246856"/>
              <a:gd name="connsiteX6" fmla="*/ 184018 w 9144000"/>
              <a:gd name="connsiteY6" fmla="*/ 951532 h 2246856"/>
              <a:gd name="connsiteX7" fmla="*/ 2339206 w 9144000"/>
              <a:gd name="connsiteY7" fmla="*/ 1945314 h 2246856"/>
              <a:gd name="connsiteX8" fmla="*/ 115341 w 9144000"/>
              <a:gd name="connsiteY8" fmla="*/ 1085384 h 2246856"/>
              <a:gd name="connsiteX9" fmla="*/ 0 w 9144000"/>
              <a:gd name="connsiteY9" fmla="*/ 1077547 h 2246856"/>
              <a:gd name="connsiteX10" fmla="*/ 5599046 w 9144000"/>
              <a:gd name="connsiteY10" fmla="*/ 896769 h 2246856"/>
              <a:gd name="connsiteX11" fmla="*/ 6485913 w 9144000"/>
              <a:gd name="connsiteY11" fmla="*/ 1206134 h 2246856"/>
              <a:gd name="connsiteX12" fmla="*/ 6485913 w 9144000"/>
              <a:gd name="connsiteY12" fmla="*/ 1206323 h 2246856"/>
              <a:gd name="connsiteX13" fmla="*/ 5262052 w 9144000"/>
              <a:gd name="connsiteY13" fmla="*/ 1381788 h 2246856"/>
              <a:gd name="connsiteX14" fmla="*/ 3948946 w 9144000"/>
              <a:gd name="connsiteY14" fmla="*/ 2062858 h 2246856"/>
              <a:gd name="connsiteX15" fmla="*/ 3030908 w 9144000"/>
              <a:gd name="connsiteY15" fmla="*/ 2241062 h 2246856"/>
              <a:gd name="connsiteX16" fmla="*/ 2401356 w 9144000"/>
              <a:gd name="connsiteY16" fmla="*/ 1992275 h 2246856"/>
              <a:gd name="connsiteX17" fmla="*/ 3424556 w 9144000"/>
              <a:gd name="connsiteY17" fmla="*/ 1842039 h 2246856"/>
              <a:gd name="connsiteX18" fmla="*/ 4734914 w 9144000"/>
              <a:gd name="connsiteY18" fmla="*/ 1107772 h 2246856"/>
              <a:gd name="connsiteX19" fmla="*/ 5599046 w 9144000"/>
              <a:gd name="connsiteY19" fmla="*/ 896769 h 2246856"/>
              <a:gd name="connsiteX20" fmla="*/ 9144000 w 9144000"/>
              <a:gd name="connsiteY20" fmla="*/ 679755 h 2246856"/>
              <a:gd name="connsiteX21" fmla="*/ 9144000 w 9144000"/>
              <a:gd name="connsiteY21" fmla="*/ 855699 h 2246856"/>
              <a:gd name="connsiteX22" fmla="*/ 8219858 w 9144000"/>
              <a:gd name="connsiteY22" fmla="*/ 1346166 h 2246856"/>
              <a:gd name="connsiteX23" fmla="*/ 6835032 w 9144000"/>
              <a:gd name="connsiteY23" fmla="*/ 1461157 h 2246856"/>
              <a:gd name="connsiteX24" fmla="*/ 8199299 w 9144000"/>
              <a:gd name="connsiteY24" fmla="*/ 1228338 h 2246856"/>
              <a:gd name="connsiteX25" fmla="*/ 0 w 9144000"/>
              <a:gd name="connsiteY25" fmla="*/ 634918 h 2246856"/>
              <a:gd name="connsiteX26" fmla="*/ 230952 w 9144000"/>
              <a:gd name="connsiteY26" fmla="*/ 660354 h 2246856"/>
              <a:gd name="connsiteX27" fmla="*/ 2292120 w 9144000"/>
              <a:gd name="connsiteY27" fmla="*/ 1892496 h 2246856"/>
              <a:gd name="connsiteX28" fmla="*/ 206890 w 9144000"/>
              <a:gd name="connsiteY28" fmla="*/ 805932 h 2246856"/>
              <a:gd name="connsiteX29" fmla="*/ 0 w 9144000"/>
              <a:gd name="connsiteY29" fmla="*/ 783537 h 2246856"/>
              <a:gd name="connsiteX30" fmla="*/ 9144000 w 9144000"/>
              <a:gd name="connsiteY30" fmla="*/ 336776 h 2246856"/>
              <a:gd name="connsiteX31" fmla="*/ 9144000 w 9144000"/>
              <a:gd name="connsiteY31" fmla="*/ 507930 h 2246856"/>
              <a:gd name="connsiteX32" fmla="*/ 7983195 w 9144000"/>
              <a:gd name="connsiteY32" fmla="*/ 1230607 h 2246856"/>
              <a:gd name="connsiteX33" fmla="*/ 6686100 w 9144000"/>
              <a:gd name="connsiteY33" fmla="*/ 1342858 h 2246856"/>
              <a:gd name="connsiteX34" fmla="*/ 7924457 w 9144000"/>
              <a:gd name="connsiteY34" fmla="*/ 1131111 h 2246856"/>
              <a:gd name="connsiteX35" fmla="*/ 9133957 w 9144000"/>
              <a:gd name="connsiteY35" fmla="*/ 343267 h 2246856"/>
              <a:gd name="connsiteX36" fmla="*/ 9144000 w 9144000"/>
              <a:gd name="connsiteY36" fmla="*/ 0 h 2246856"/>
              <a:gd name="connsiteX37" fmla="*/ 9144000 w 9144000"/>
              <a:gd name="connsiteY37" fmla="*/ 169983 h 2246856"/>
              <a:gd name="connsiteX38" fmla="*/ 9141500 w 9144000"/>
              <a:gd name="connsiteY38" fmla="*/ 171717 h 2246856"/>
              <a:gd name="connsiteX39" fmla="*/ 7681351 w 9144000"/>
              <a:gd name="connsiteY39" fmla="*/ 1160591 h 2246856"/>
              <a:gd name="connsiteX40" fmla="*/ 6485913 w 9144000"/>
              <a:gd name="connsiteY40" fmla="*/ 1206134 h 2246856"/>
              <a:gd name="connsiteX41" fmla="*/ 7643740 w 9144000"/>
              <a:gd name="connsiteY41" fmla="*/ 1049189 h 2246856"/>
              <a:gd name="connsiteX42" fmla="*/ 8830271 w 9144000"/>
              <a:gd name="connsiteY42" fmla="*/ 219584 h 224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144000" h="2246856">
                <a:moveTo>
                  <a:pt x="75465" y="1220801"/>
                </a:moveTo>
                <a:cubicBezTo>
                  <a:pt x="976487" y="1256641"/>
                  <a:pt x="1657416" y="1835395"/>
                  <a:pt x="2401545" y="1992275"/>
                </a:cubicBezTo>
                <a:cubicBezTo>
                  <a:pt x="1604124" y="1916537"/>
                  <a:pt x="931939" y="1369096"/>
                  <a:pt x="48611" y="1358732"/>
                </a:cubicBezTo>
                <a:lnTo>
                  <a:pt x="0" y="1360190"/>
                </a:lnTo>
                <a:lnTo>
                  <a:pt x="0" y="1220948"/>
                </a:lnTo>
                <a:close/>
                <a:moveTo>
                  <a:pt x="0" y="932112"/>
                </a:moveTo>
                <a:lnTo>
                  <a:pt x="184018" y="951532"/>
                </a:lnTo>
                <a:cubicBezTo>
                  <a:pt x="1352510" y="1111199"/>
                  <a:pt x="1773248" y="1716771"/>
                  <a:pt x="2339206" y="1945314"/>
                </a:cubicBezTo>
                <a:cubicBezTo>
                  <a:pt x="1805401" y="1812618"/>
                  <a:pt x="1092319" y="1189118"/>
                  <a:pt x="115341" y="1085384"/>
                </a:cubicBezTo>
                <a:lnTo>
                  <a:pt x="0" y="1077547"/>
                </a:lnTo>
                <a:close/>
                <a:moveTo>
                  <a:pt x="5599046" y="896769"/>
                </a:moveTo>
                <a:cubicBezTo>
                  <a:pt x="5920596" y="895410"/>
                  <a:pt x="6245935" y="980780"/>
                  <a:pt x="6485913" y="1206134"/>
                </a:cubicBezTo>
                <a:lnTo>
                  <a:pt x="6485913" y="1206323"/>
                </a:lnTo>
                <a:cubicBezTo>
                  <a:pt x="6202638" y="1093977"/>
                  <a:pt x="5676165" y="1122229"/>
                  <a:pt x="5262052" y="1381788"/>
                </a:cubicBezTo>
                <a:lnTo>
                  <a:pt x="3948946" y="2062858"/>
                </a:lnTo>
                <a:cubicBezTo>
                  <a:pt x="3630711" y="2212148"/>
                  <a:pt x="3318635" y="2265818"/>
                  <a:pt x="3030908" y="2241062"/>
                </a:cubicBezTo>
                <a:cubicBezTo>
                  <a:pt x="2789792" y="2220369"/>
                  <a:pt x="2592068" y="2129283"/>
                  <a:pt x="2401356" y="1992275"/>
                </a:cubicBezTo>
                <a:cubicBezTo>
                  <a:pt x="2886334" y="2046322"/>
                  <a:pt x="3114375" y="1986038"/>
                  <a:pt x="3424556" y="1842039"/>
                </a:cubicBezTo>
                <a:lnTo>
                  <a:pt x="4734914" y="1107772"/>
                </a:lnTo>
                <a:cubicBezTo>
                  <a:pt x="4959734" y="986213"/>
                  <a:pt x="5277495" y="898127"/>
                  <a:pt x="5599046" y="896769"/>
                </a:cubicBezTo>
                <a:close/>
                <a:moveTo>
                  <a:pt x="9144000" y="679755"/>
                </a:moveTo>
                <a:lnTo>
                  <a:pt x="9144000" y="855699"/>
                </a:lnTo>
                <a:lnTo>
                  <a:pt x="8219858" y="1346166"/>
                </a:lnTo>
                <a:cubicBezTo>
                  <a:pt x="7594000" y="1645220"/>
                  <a:pt x="7239102" y="1691898"/>
                  <a:pt x="6835032" y="1461157"/>
                </a:cubicBezTo>
                <a:cubicBezTo>
                  <a:pt x="7306273" y="1632087"/>
                  <a:pt x="7708921" y="1488749"/>
                  <a:pt x="8199299" y="1228338"/>
                </a:cubicBezTo>
                <a:close/>
                <a:moveTo>
                  <a:pt x="0" y="634918"/>
                </a:moveTo>
                <a:lnTo>
                  <a:pt x="230952" y="660354"/>
                </a:lnTo>
                <a:cubicBezTo>
                  <a:pt x="1395259" y="830711"/>
                  <a:pt x="1782030" y="1526118"/>
                  <a:pt x="2292120" y="1892496"/>
                </a:cubicBezTo>
                <a:cubicBezTo>
                  <a:pt x="1732557" y="1623382"/>
                  <a:pt x="1367925" y="971259"/>
                  <a:pt x="206890" y="805932"/>
                </a:cubicBezTo>
                <a:lnTo>
                  <a:pt x="0" y="783537"/>
                </a:lnTo>
                <a:close/>
                <a:moveTo>
                  <a:pt x="9144000" y="336776"/>
                </a:moveTo>
                <a:lnTo>
                  <a:pt x="9144000" y="507930"/>
                </a:lnTo>
                <a:lnTo>
                  <a:pt x="7983195" y="1230607"/>
                </a:lnTo>
                <a:cubicBezTo>
                  <a:pt x="7595611" y="1463708"/>
                  <a:pt x="7113571" y="1590606"/>
                  <a:pt x="6686100" y="1342858"/>
                </a:cubicBezTo>
                <a:cubicBezTo>
                  <a:pt x="7023567" y="1450386"/>
                  <a:pt x="7467901" y="1447930"/>
                  <a:pt x="7924457" y="1131111"/>
                </a:cubicBezTo>
                <a:cubicBezTo>
                  <a:pt x="8036457" y="1053265"/>
                  <a:pt x="8837502" y="534913"/>
                  <a:pt x="9133957" y="343267"/>
                </a:cubicBezTo>
                <a:close/>
                <a:moveTo>
                  <a:pt x="9144000" y="0"/>
                </a:moveTo>
                <a:lnTo>
                  <a:pt x="9144000" y="169983"/>
                </a:lnTo>
                <a:lnTo>
                  <a:pt x="9141500" y="171717"/>
                </a:lnTo>
                <a:cubicBezTo>
                  <a:pt x="8781210" y="421372"/>
                  <a:pt x="7808517" y="1093416"/>
                  <a:pt x="7681351" y="1160591"/>
                </a:cubicBezTo>
                <a:cubicBezTo>
                  <a:pt x="7524840" y="1243268"/>
                  <a:pt x="7059473" y="1519740"/>
                  <a:pt x="6485913" y="1206134"/>
                </a:cubicBezTo>
                <a:cubicBezTo>
                  <a:pt x="6878708" y="1368843"/>
                  <a:pt x="7309779" y="1278890"/>
                  <a:pt x="7643740" y="1049189"/>
                </a:cubicBezTo>
                <a:lnTo>
                  <a:pt x="8830271" y="219584"/>
                </a:lnTo>
                <a:close/>
              </a:path>
            </a:pathLst>
          </a:custGeom>
          <a:solidFill>
            <a:srgbClr val="002677"/>
          </a:solidFill>
          <a:ln w="9181" cap="flat">
            <a:noFill/>
            <a:prstDash val="solid"/>
            <a:miter/>
          </a:ln>
        </p:spPr>
        <p:txBody>
          <a:bodyPr wrap="square" rtlCol="0" anchor="ctr">
            <a:noAutofit/>
          </a:bodyPr>
          <a:lstStyle/>
          <a:p>
            <a:r>
              <a:rPr lang="en-US"/>
              <a:t>  </a:t>
            </a:r>
          </a:p>
        </p:txBody>
      </p:sp>
      <p:pic>
        <p:nvPicPr>
          <p:cNvPr id="13" name="Picture 12" descr="A close up of a sign&#10;&#10;Description automatically generated">
            <a:extLst>
              <a:ext uri="{FF2B5EF4-FFF2-40B4-BE49-F238E27FC236}">
                <a16:creationId xmlns:a16="http://schemas.microsoft.com/office/drawing/2014/main" id="{8316987A-B8A2-D448-BB0E-051CA963293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4299684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ver slide #2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5523"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012" cy="1128173"/>
          </a:xfrm>
        </p:spPr>
        <p:txBody>
          <a:bodyPr rIns="0" anchor="ctr" anchorCtr="0">
            <a:noAutofit/>
          </a:bodyPr>
          <a:lstStyle>
            <a:lvl1pPr algn="l">
              <a:defRPr sz="4267" spc="0" baseline="0">
                <a:solidFill>
                  <a:schemeClr val="bg1"/>
                </a:solidFill>
              </a:defRPr>
            </a:lvl1pPr>
          </a:lstStyle>
          <a:p>
            <a:r>
              <a:rPr lang="en-US"/>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39"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pic>
        <p:nvPicPr>
          <p:cNvPr id="15" name="Picture 14" descr="A close up of a sign&#10;&#10;Description automatically generated">
            <a:extLst>
              <a:ext uri="{FF2B5EF4-FFF2-40B4-BE49-F238E27FC236}">
                <a16:creationId xmlns:a16="http://schemas.microsoft.com/office/drawing/2014/main" id="{6308ECCF-E72D-0149-9005-B10DBD6FAA5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9633331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ver slide #2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endParaRPr lang="en-US"/>
          </a:p>
        </p:txBody>
      </p:sp>
      <p:sp>
        <p:nvSpPr>
          <p:cNvPr id="39" name="Freeform 38">
            <a:extLst>
              <a:ext uri="{FF2B5EF4-FFF2-40B4-BE49-F238E27FC236}">
                <a16:creationId xmlns:a16="http://schemas.microsoft.com/office/drawing/2014/main" id="{4F9EC103-0F67-D041-A68D-29194D3A99CB}"/>
              </a:ext>
            </a:extLst>
          </p:cNvPr>
          <p:cNvSpPr/>
          <p:nvPr userDrawn="1"/>
        </p:nvSpPr>
        <p:spPr>
          <a:xfrm>
            <a:off x="-11289"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724" cy="1128173"/>
          </a:xfrm>
        </p:spPr>
        <p:txBody>
          <a:bodyPr rIns="0" anchor="ctr" anchorCtr="0">
            <a:noAutofit/>
          </a:bodyPr>
          <a:lstStyle>
            <a:lvl1pPr algn="l">
              <a:defRPr sz="4267" spc="0" baseline="0">
                <a:solidFill>
                  <a:schemeClr val="bg1"/>
                </a:solidFill>
              </a:defRPr>
            </a:lvl1pPr>
          </a:lstStyle>
          <a:p>
            <a:r>
              <a:rPr lang="en-US"/>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pic>
        <p:nvPicPr>
          <p:cNvPr id="14" name="Picture 13" descr="A close up of a sign&#10;&#10;Description automatically generated">
            <a:extLst>
              <a:ext uri="{FF2B5EF4-FFF2-40B4-BE49-F238E27FC236}">
                <a16:creationId xmlns:a16="http://schemas.microsoft.com/office/drawing/2014/main" id="{75826C9D-8CE1-F048-A801-96B766969B7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4112748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ver slide #3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9" name="Freeform 18">
            <a:extLst>
              <a:ext uri="{FF2B5EF4-FFF2-40B4-BE49-F238E27FC236}">
                <a16:creationId xmlns:a16="http://schemas.microsoft.com/office/drawing/2014/main" id="{539A4D35-6931-4846-8142-F3C6A4884AC0}"/>
              </a:ext>
            </a:extLst>
          </p:cNvPr>
          <p:cNvSpPr/>
          <p:nvPr userDrawn="1"/>
        </p:nvSpPr>
        <p:spPr>
          <a:xfrm>
            <a:off x="-31046"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3"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4207"/>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pic>
        <p:nvPicPr>
          <p:cNvPr id="14" name="Picture 13" descr="A close up of a sign&#10;&#10;Description automatically generated">
            <a:extLst>
              <a:ext uri="{FF2B5EF4-FFF2-40B4-BE49-F238E27FC236}">
                <a16:creationId xmlns:a16="http://schemas.microsoft.com/office/drawing/2014/main" id="{463003DE-E36C-D04B-ACF5-8DE68155A3C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18716092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ver slide #3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endParaRPr lang="en-US"/>
          </a:p>
        </p:txBody>
      </p:sp>
      <p:sp>
        <p:nvSpPr>
          <p:cNvPr id="16" name="Freeform 15">
            <a:extLst>
              <a:ext uri="{FF2B5EF4-FFF2-40B4-BE49-F238E27FC236}">
                <a16:creationId xmlns:a16="http://schemas.microsoft.com/office/drawing/2014/main" id="{9C58A3EB-27BC-514E-9F05-03E18670B808}"/>
              </a:ext>
            </a:extLst>
          </p:cNvPr>
          <p:cNvSpPr/>
          <p:nvPr userDrawn="1"/>
        </p:nvSpPr>
        <p:spPr>
          <a:xfrm>
            <a:off x="-23990"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1"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3519"/>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40"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pic>
        <p:nvPicPr>
          <p:cNvPr id="14" name="Picture 13" descr="A close up of a sign&#10;&#10;Description automatically generated">
            <a:extLst>
              <a:ext uri="{FF2B5EF4-FFF2-40B4-BE49-F238E27FC236}">
                <a16:creationId xmlns:a16="http://schemas.microsoft.com/office/drawing/2014/main" id="{6248AEE8-4CC3-E44F-B260-4C4050E506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545171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2 – light pic">
    <p:spTree>
      <p:nvGrpSpPr>
        <p:cNvPr id="1" name=""/>
        <p:cNvGrpSpPr/>
        <p:nvPr/>
      </p:nvGrpSpPr>
      <p:grpSpPr>
        <a:xfrm>
          <a:off x="0" y="0"/>
          <a:ext cx="0" cy="0"/>
          <a:chOff x="0" y="0"/>
          <a:chExt cx="0" cy="0"/>
        </a:xfrm>
      </p:grpSpPr>
      <p:sp>
        <p:nvSpPr>
          <p:cNvPr id="31" name="Primary-Client-Logo">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5523"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012" cy="1128173"/>
          </a:xfrm>
        </p:spPr>
        <p:txBody>
          <a:bodyPr rIns="0" anchor="ctr" anchorCtr="0">
            <a:noAutofit/>
          </a:bodyPr>
          <a:lstStyle>
            <a:lvl1pPr algn="l">
              <a:defRPr sz="4267" spc="0" baseline="0">
                <a:solidFill>
                  <a:schemeClr val="bg1"/>
                </a:solidFill>
              </a:defRPr>
            </a:lvl1pPr>
          </a:lstStyle>
          <a:p>
            <a:r>
              <a:rPr lang="en-US"/>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5976107"/>
            <a:ext cx="11150139" cy="699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8" name="Primary-Client-Logo">
            <a:extLst>
              <a:ext uri="{FF2B5EF4-FFF2-40B4-BE49-F238E27FC236}">
                <a16:creationId xmlns:a16="http://schemas.microsoft.com/office/drawing/2014/main" id="{E47B90AB-9782-4E48-99F1-ECDA93043FF0}"/>
              </a:ext>
            </a:extLst>
          </p:cNvPr>
          <p:cNvGrpSpPr/>
          <p:nvPr userDrawn="1"/>
        </p:nvGrpSpPr>
        <p:grpSpPr>
          <a:xfrm>
            <a:off x="10080123" y="5709272"/>
            <a:ext cx="1569763" cy="536448"/>
            <a:chOff x="10080123" y="5709272"/>
            <a:chExt cx="1569763" cy="536448"/>
          </a:xfrm>
        </p:grpSpPr>
        <p:pic>
          <p:nvPicPr>
            <p:cNvPr id="19" name="Primary-Client-Logo">
              <a:extLst>
                <a:ext uri="{FF2B5EF4-FFF2-40B4-BE49-F238E27FC236}">
                  <a16:creationId xmlns:a16="http://schemas.microsoft.com/office/drawing/2014/main" id="{ACC187E0-9CF1-6347-A0A7-BB604A66D30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20" name="Snip Diagonal Corner Rectangle 19">
              <a:extLst>
                <a:ext uri="{FF2B5EF4-FFF2-40B4-BE49-F238E27FC236}">
                  <a16:creationId xmlns:a16="http://schemas.microsoft.com/office/drawing/2014/main" id="{E003CED6-39B3-394B-A90B-3C4DE05A9BFC}"/>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1777846"/>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bg1"/>
                </a:solidFill>
              </a:defRPr>
            </a:lvl1pPr>
          </a:lstStyle>
          <a:p>
            <a:r>
              <a:rPr lang="en-US"/>
              <a:t>Section title</a:t>
            </a:r>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15788643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sz="2400"/>
          </a:p>
        </p:txBody>
      </p:sp>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tx1"/>
                </a:solidFill>
              </a:defRPr>
            </a:lvl1pPr>
          </a:lstStyle>
          <a:p>
            <a:r>
              <a:rPr lang="en-US"/>
              <a:t>Section title</a:t>
            </a:r>
          </a:p>
        </p:txBody>
      </p:sp>
    </p:spTree>
    <p:extLst>
      <p:ext uri="{BB962C8B-B14F-4D97-AF65-F5344CB8AC3E}">
        <p14:creationId xmlns:p14="http://schemas.microsoft.com/office/powerpoint/2010/main" val="6908907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731520"/>
          </a:xfrm>
        </p:spPr>
        <p:txBody>
          <a:bodyPr vert="horz" lIns="91440" tIns="45720" rIns="91440" bIns="45720" rtlCol="0" anchor="t" anchorCtr="0">
            <a:noAutofit/>
          </a:bodyPr>
          <a:lstStyle>
            <a:lvl1pPr>
              <a:lnSpc>
                <a:spcPct val="100000"/>
              </a:lnSpc>
              <a:defRPr lang="en-US"/>
            </a:lvl1pPr>
          </a:lstStyle>
          <a:p>
            <a:pPr lvl="0"/>
            <a:r>
              <a:rPr lang="en-US"/>
              <a:t>Click to add title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499616"/>
            <a:ext cx="9681295" cy="452628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285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109684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862937"/>
            <a:ext cx="9681295" cy="410574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10354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498998"/>
            <a:ext cx="5364480" cy="4527549"/>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498998"/>
            <a:ext cx="5364480" cy="4527549"/>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16730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862937"/>
            <a:ext cx="5364480" cy="4105740"/>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862937"/>
            <a:ext cx="5364480" cy="4105740"/>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517233" y="469286"/>
            <a:ext cx="11082528" cy="109447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Tree>
    <p:extLst>
      <p:ext uri="{BB962C8B-B14F-4D97-AF65-F5344CB8AC3E}">
        <p14:creationId xmlns:p14="http://schemas.microsoft.com/office/powerpoint/2010/main" val="13996870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6"/>
            <a:ext cx="11097749" cy="1096841"/>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1178111" y="3975024"/>
            <a:ext cx="4462272" cy="1658837"/>
          </a:xfrm>
        </p:spPr>
        <p:txBody>
          <a:bodyPr/>
          <a:lstStyle>
            <a:lvl1pPr marL="118530" marR="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sz="1600"/>
            </a:lvl1pPr>
            <a:lvl2pPr marL="160863" indent="0">
              <a:buNone/>
              <a:defRPr/>
            </a:lvl2pPr>
          </a:lstStyle>
          <a:p>
            <a:pPr lvl="0"/>
            <a:r>
              <a:rPr lang="en-US"/>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a:t>Click to edit Master text styles</a:t>
            </a:r>
          </a:p>
          <a:p>
            <a:pPr lvl="0"/>
            <a:endParaRPr lang="en-US"/>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1178111"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6698743" y="3975024"/>
            <a:ext cx="4462272" cy="1658837"/>
          </a:xfrm>
        </p:spPr>
        <p:txBody>
          <a:bodyPr/>
          <a:lstStyle>
            <a:lvl1pPr marL="118530" marR="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sz="1600"/>
            </a:lvl1pPr>
            <a:lvl2pPr marL="160863" indent="0">
              <a:buNone/>
              <a:defRPr/>
            </a:lvl2pPr>
          </a:lstStyle>
          <a:p>
            <a:pPr lvl="0"/>
            <a:r>
              <a:rPr lang="en-US"/>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a:t>Click to edit Master text styles</a:t>
            </a:r>
          </a:p>
          <a:p>
            <a:pPr lvl="0"/>
            <a:endParaRPr lang="en-US"/>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6698743"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nvPr>
        </p:nvSpPr>
        <p:spPr>
          <a:xfrm>
            <a:off x="7934692" y="6242305"/>
            <a:ext cx="3277715"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3514992119"/>
      </p:ext>
    </p:extLst>
  </p:cSld>
  <p:clrMapOvr>
    <a:masterClrMapping/>
  </p:clrMapOvr>
  <p:extLst>
    <p:ext uri="{DCECCB84-F9BA-43D5-87BE-67443E8EF086}">
      <p15:sldGuideLst xmlns:p15="http://schemas.microsoft.com/office/powerpoint/2012/main">
        <p15:guide id="2" orient="horz" pos="3504">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5"/>
            <a:ext cx="11097749" cy="105638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503347" y="2999232"/>
            <a:ext cx="11230899" cy="2680157"/>
          </a:xfrm>
          <a:noFill/>
        </p:spPr>
        <p:txBody>
          <a:bodyPr lIns="228600" tIns="54864" rIns="228600" bIns="0" anchor="ctr"/>
          <a:lstStyle>
            <a:lvl1pPr marL="0" indent="0" algn="ctr">
              <a:buNone/>
              <a:defRPr>
                <a:solidFill>
                  <a:schemeClr val="accent1"/>
                </a:solidFill>
              </a:defRPr>
            </a:lvl1pPr>
          </a:lstStyle>
          <a:p>
            <a:endParaRPr lang="en-US"/>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nvPr>
        </p:nvSpPr>
        <p:spPr>
          <a:xfrm>
            <a:off x="7930558"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945088263"/>
      </p:ext>
    </p:extLst>
  </p:cSld>
  <p:clrMapOvr>
    <a:masterClrMapping/>
  </p:clrMapOvr>
  <p:extLst>
    <p:ext uri="{DCECCB84-F9BA-43D5-87BE-67443E8EF086}">
      <p15:sldGuideLst xmlns:p15="http://schemas.microsoft.com/office/powerpoint/2012/main">
        <p15:guide id="2" orient="horz" pos="3504">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609600" y="1658112"/>
            <a:ext cx="10972800" cy="4035552"/>
          </a:xfrm>
        </p:spPr>
        <p:txBody>
          <a:bodyPr anchor="ctr"/>
          <a:lstStyle>
            <a:lvl1pPr marL="0" indent="0" algn="ctr">
              <a:buNone/>
              <a:defRPr sz="1200">
                <a:solidFill>
                  <a:schemeClr val="accent1"/>
                </a:solidFill>
              </a:defRPr>
            </a:lvl1pPr>
          </a:lstStyle>
          <a:p>
            <a:endParaRPr lang="en-US"/>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7930558" y="6241565"/>
            <a:ext cx="328496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4027090651"/>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3" y="469286"/>
            <a:ext cx="5364480" cy="1096841"/>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828800"/>
            <a:ext cx="5364480" cy="3864696"/>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10064">
              <a:lnSpc>
                <a:spcPct val="100000"/>
              </a:lnSpc>
              <a:spcBef>
                <a:spcPts val="0"/>
              </a:spcBef>
              <a:spcAft>
                <a:spcPts val="800"/>
              </a:spcAft>
              <a:buClr>
                <a:schemeClr val="accent1"/>
              </a:buClr>
              <a:buFont typeface="System Font Regular"/>
              <a:buChar char="-"/>
              <a:tabLst/>
              <a:defRPr sz="1900">
                <a:solidFill>
                  <a:schemeClr val="accent1"/>
                </a:solidFill>
              </a:defRPr>
            </a:lvl2pPr>
            <a:lvl3pPr marL="408507" indent="-118530">
              <a:lnSpc>
                <a:spcPct val="100000"/>
              </a:lnSpc>
              <a:spcBef>
                <a:spcPts val="0"/>
              </a:spcBef>
              <a:spcAft>
                <a:spcPts val="800"/>
              </a:spcAft>
              <a:buClr>
                <a:schemeClr val="accent1"/>
              </a:buClr>
              <a:tabLst/>
              <a:defRPr sz="1600">
                <a:solidFill>
                  <a:schemeClr val="accent1"/>
                </a:solidFill>
              </a:defRPr>
            </a:lvl3pPr>
            <a:lvl4pPr marL="527037" indent="-107948">
              <a:lnSpc>
                <a:spcPct val="100000"/>
              </a:lnSpc>
              <a:spcBef>
                <a:spcPts val="0"/>
              </a:spcBef>
              <a:spcAft>
                <a:spcPts val="800"/>
              </a:spcAft>
              <a:buClr>
                <a:schemeClr val="accent1"/>
              </a:buClr>
              <a:buFont typeface="System Font Regular"/>
              <a:buChar char="-"/>
              <a:tabLst/>
              <a:defRPr sz="1500">
                <a:solidFill>
                  <a:schemeClr val="accent1"/>
                </a:solidFill>
              </a:defRPr>
            </a:lvl4pPr>
            <a:lvl5pPr marL="666734" indent="-118530">
              <a:lnSpc>
                <a:spcPct val="100000"/>
              </a:lnSpc>
              <a:spcBef>
                <a:spcPts val="0"/>
              </a:spcBef>
              <a:spcAft>
                <a:spcPts val="800"/>
              </a:spcAft>
              <a:buClr>
                <a:schemeClr val="accent1"/>
              </a:buClr>
              <a:tabLs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
            <a:ext cx="5979381" cy="6857999"/>
          </a:xfrm>
          <a:solidFill>
            <a:schemeClr val="tx2"/>
          </a:solidFill>
        </p:spPr>
        <p:txBody>
          <a:bodyPr anchor="ctr"/>
          <a:lstStyle>
            <a:lvl1pPr marL="0" indent="0" algn="ctr">
              <a:buNone/>
              <a:defRPr sz="1600"/>
            </a:lvl1pPr>
          </a:lstStyle>
          <a:p>
            <a:endParaRPr lang="en-US"/>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solidFill>
                  <a:schemeClr val="bg2"/>
                </a:solidFill>
              </a:defRPr>
            </a:lvl1pPr>
          </a:lstStyle>
          <a:p>
            <a:fld id="{66DE20E4-D496-034F-914D-F7F15B93E95B}" type="slidenum">
              <a:rPr lang="en-US" smtClean="0"/>
              <a:pPr/>
              <a:t>‹#›</a:t>
            </a:fld>
            <a:endParaRPr lang="en-US"/>
          </a:p>
        </p:txBody>
      </p:sp>
    </p:spTree>
    <p:extLst>
      <p:ext uri="{BB962C8B-B14F-4D97-AF65-F5344CB8AC3E}">
        <p14:creationId xmlns:p14="http://schemas.microsoft.com/office/powerpoint/2010/main" val="414013928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slideLayout" Target="../slideLayouts/slideLayout82.xml"/><Relationship Id="rId47" Type="http://schemas.openxmlformats.org/officeDocument/2006/relationships/oleObject" Target="../embeddings/oleObject1.bin"/><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46" Type="http://schemas.openxmlformats.org/officeDocument/2006/relationships/tags" Target="../tags/tag2.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slideLayout" Target="../slideLayouts/slideLayout81.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45" Type="http://schemas.openxmlformats.org/officeDocument/2006/relationships/theme" Target="../theme/theme2.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slideLayout" Target="../slideLayouts/slideLayout8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slideLayout" Target="../slideLayouts/slideLayout83.xml"/><Relationship Id="rId48"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theme" Target="../theme/theme3.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9" Type="http://schemas.openxmlformats.org/officeDocument/2006/relationships/theme" Target="../theme/theme4.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34" Type="http://schemas.openxmlformats.org/officeDocument/2006/relationships/slideLayout" Target="../slideLayouts/slideLayout150.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33" Type="http://schemas.openxmlformats.org/officeDocument/2006/relationships/slideLayout" Target="../slideLayouts/slideLayout149.xml"/><Relationship Id="rId38" Type="http://schemas.openxmlformats.org/officeDocument/2006/relationships/slideLayout" Target="../slideLayouts/slideLayout154.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32" Type="http://schemas.openxmlformats.org/officeDocument/2006/relationships/slideLayout" Target="../slideLayouts/slideLayout148.xml"/><Relationship Id="rId37" Type="http://schemas.openxmlformats.org/officeDocument/2006/relationships/slideLayout" Target="../slideLayouts/slideLayout153.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36" Type="http://schemas.openxmlformats.org/officeDocument/2006/relationships/slideLayout" Target="../slideLayouts/slideLayout152.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31" Type="http://schemas.openxmlformats.org/officeDocument/2006/relationships/slideLayout" Target="../slideLayouts/slideLayout147.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slideLayout" Target="../slideLayouts/slideLayout146.xml"/><Relationship Id="rId35" Type="http://schemas.openxmlformats.org/officeDocument/2006/relationships/slideLayout" Target="../slideLayouts/slideLayout1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517233" y="469263"/>
            <a:ext cx="9680448" cy="732508"/>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499872" y="1501605"/>
            <a:ext cx="9680448" cy="422017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11214331" y="6242305"/>
            <a:ext cx="470647" cy="374396"/>
          </a:xfrm>
          <a:prstGeom prst="rect">
            <a:avLst/>
          </a:prstGeom>
        </p:spPr>
        <p:txBody>
          <a:bodyPr vert="horz" lIns="91440" tIns="45720" rIns="91440" bIns="45720" rtlCol="0" anchor="ctr"/>
          <a:lstStyle>
            <a:lvl1pPr algn="r">
              <a:defRPr sz="1067" b="0" i="0">
                <a:solidFill>
                  <a:schemeClr val="tx1"/>
                </a:solidFill>
                <a:latin typeface="Arial" panose="020B0604020202020204" pitchFamily="34" charset="0"/>
                <a:cs typeface="Arial" panose="020B0604020202020204" pitchFamily="34" charset="0"/>
              </a:defRPr>
            </a:lvl1pPr>
          </a:lstStyle>
          <a:p>
            <a:fld id="{66DE20E4-D496-034F-914D-F7F15B93E95B}" type="slidenum">
              <a:rPr lang="en-US" smtClean="0"/>
              <a:t>‹#›</a:t>
            </a:fld>
            <a:endParaRPr lang="en-US"/>
          </a:p>
        </p:txBody>
      </p:sp>
      <p:sp>
        <p:nvSpPr>
          <p:cNvPr id="8" name="TextBox 7">
            <a:extLst>
              <a:ext uri="{FF2B5EF4-FFF2-40B4-BE49-F238E27FC236}">
                <a16:creationId xmlns:a16="http://schemas.microsoft.com/office/drawing/2014/main" id="{9ED704B1-56F3-BC48-B63B-4E3939705733}"/>
              </a:ext>
            </a:extLst>
          </p:cNvPr>
          <p:cNvSpPr txBox="1"/>
          <p:nvPr userDrawn="1"/>
        </p:nvSpPr>
        <p:spPr>
          <a:xfrm>
            <a:off x="1097280" y="6332817"/>
            <a:ext cx="3151512"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2023 United HealthCare Services, Inc. All Rights Reserved.</a:t>
            </a:r>
          </a:p>
        </p:txBody>
      </p:sp>
      <p:sp>
        <p:nvSpPr>
          <p:cNvPr id="10" name="Primary-Client-Logo">
            <a:extLst>
              <a:ext uri="{FF2B5EF4-FFF2-40B4-BE49-F238E27FC236}">
                <a16:creationId xmlns:a16="http://schemas.microsoft.com/office/drawing/2014/main" id="{129DDFE8-CD12-8644-AE9F-FB940196156F}"/>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
        <p:nvSpPr>
          <p:cNvPr id="4" name="Footer Placeholder 3">
            <a:extLst>
              <a:ext uri="{FF2B5EF4-FFF2-40B4-BE49-F238E27FC236}">
                <a16:creationId xmlns:a16="http://schemas.microsoft.com/office/drawing/2014/main" id="{AA7BA7B7-B988-9548-9455-35B566EB356C}"/>
              </a:ext>
            </a:extLst>
          </p:cNvPr>
          <p:cNvSpPr>
            <a:spLocks noGrp="1"/>
          </p:cNvSpPr>
          <p:nvPr>
            <p:ph type="ftr" sz="quarter" idx="3"/>
          </p:nvPr>
        </p:nvSpPr>
        <p:spPr>
          <a:xfrm>
            <a:off x="7914273" y="6241565"/>
            <a:ext cx="3300057" cy="366183"/>
          </a:xfrm>
          <a:prstGeom prst="rect">
            <a:avLst/>
          </a:prstGeom>
        </p:spPr>
        <p:txBody>
          <a:bodyPr vert="horz" lIns="91440" tIns="45720" rIns="91440" bIns="45720" rtlCol="0" anchor="ctr"/>
          <a:lstStyle>
            <a:lvl1pPr algn="r">
              <a:defRPr sz="1067">
                <a:solidFill>
                  <a:schemeClr val="tx1"/>
                </a:solidFill>
              </a:defRPr>
            </a:lvl1pPr>
          </a:lstStyle>
          <a:p>
            <a:r>
              <a:rPr lang="en-US"/>
              <a:t>Type Division Name here</a:t>
            </a:r>
          </a:p>
        </p:txBody>
      </p:sp>
    </p:spTree>
    <p:extLst>
      <p:ext uri="{BB962C8B-B14F-4D97-AF65-F5344CB8AC3E}">
        <p14:creationId xmlns:p14="http://schemas.microsoft.com/office/powerpoint/2010/main" val="2098892643"/>
      </p:ext>
    </p:extLst>
  </p:cSld>
  <p:clrMap bg1="lt1" tx1="dk1" bg2="lt2" tx2="dk2" accent1="accent1" accent2="accent2" accent3="accent3" accent4="accent4" accent5="accent5" accent6="accent6" hlink="hlink" folHlink="folHlink"/>
  <p:sldLayoutIdLst>
    <p:sldLayoutId id="2147483721" r:id="rId1"/>
    <p:sldLayoutId id="2147483710" r:id="rId2"/>
    <p:sldLayoutId id="2147483711" r:id="rId3"/>
    <p:sldLayoutId id="2147483712" r:id="rId4"/>
    <p:sldLayoutId id="2147483713" r:id="rId5"/>
    <p:sldLayoutId id="2147483714" r:id="rId6"/>
    <p:sldLayoutId id="2147483722" r:id="rId7"/>
    <p:sldLayoutId id="2147483716" r:id="rId8"/>
    <p:sldLayoutId id="2147483717" r:id="rId9"/>
    <p:sldLayoutId id="2147483718" r:id="rId10"/>
    <p:sldLayoutId id="2147483719" r:id="rId11"/>
    <p:sldLayoutId id="2147483720" r:id="rId12"/>
    <p:sldLayoutId id="2147483666" r:id="rId13"/>
    <p:sldLayoutId id="2147483684" r:id="rId14"/>
    <p:sldLayoutId id="2147483688" r:id="rId15"/>
    <p:sldLayoutId id="2147483709" r:id="rId16"/>
    <p:sldLayoutId id="2147483685" r:id="rId17"/>
    <p:sldLayoutId id="2147483689" r:id="rId18"/>
    <p:sldLayoutId id="2147483662" r:id="rId19"/>
    <p:sldLayoutId id="2147483663" r:id="rId20"/>
    <p:sldLayoutId id="2147483678" r:id="rId21"/>
    <p:sldLayoutId id="2147483677" r:id="rId22"/>
    <p:sldLayoutId id="2147483676" r:id="rId23"/>
    <p:sldLayoutId id="2147483690" r:id="rId24"/>
    <p:sldLayoutId id="2147483679" r:id="rId25"/>
    <p:sldLayoutId id="2147483691" r:id="rId26"/>
    <p:sldLayoutId id="2147483650" r:id="rId27"/>
    <p:sldLayoutId id="2147483692" r:id="rId28"/>
    <p:sldLayoutId id="2147483667" r:id="rId29"/>
    <p:sldLayoutId id="2147483693" r:id="rId30"/>
    <p:sldLayoutId id="2147483675" r:id="rId31"/>
    <p:sldLayoutId id="2147483695" r:id="rId32"/>
    <p:sldLayoutId id="2147483687" r:id="rId33"/>
    <p:sldLayoutId id="2147483686" r:id="rId34"/>
    <p:sldLayoutId id="2147483696" r:id="rId35"/>
    <p:sldLayoutId id="2147483723" r:id="rId36"/>
    <p:sldLayoutId id="2147483694" r:id="rId37"/>
    <p:sldLayoutId id="2147483697" r:id="rId38"/>
    <p:sldLayoutId id="2147483725" r:id="rId39"/>
    <p:sldLayoutId id="2147483727" r:id="rId40"/>
  </p:sldLayoutIdLst>
  <p:transition/>
  <p:hf hdr="0" ftr="0" dt="0"/>
  <p:txStyles>
    <p:title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p:titleStyle>
    <p:bodyStyle>
      <a:lvl1pPr marL="156629" indent="-156629" algn="l" defTabSz="914377" rtl="0" eaLnBrk="1" latinLnBrk="0" hangingPunct="1">
        <a:lnSpc>
          <a:spcPct val="90000"/>
        </a:lnSpc>
        <a:spcBef>
          <a:spcPts val="400"/>
        </a:spcBef>
        <a:spcAft>
          <a:spcPts val="800"/>
        </a:spcAft>
        <a:buClr>
          <a:schemeClr val="accent1"/>
        </a:buClr>
        <a:buFont typeface="Arial" panose="020B0604020202020204" pitchFamily="34" charset="0"/>
        <a:buChar char="•"/>
        <a:defRPr sz="1900" b="0" i="0" kern="1200">
          <a:solidFill>
            <a:schemeClr val="accent1"/>
          </a:solidFill>
          <a:latin typeface="+mn-lt"/>
          <a:ea typeface="+mn-ea"/>
          <a:cs typeface="Arial" panose="020B0604020202020204" pitchFamily="34" charset="0"/>
        </a:defRPr>
      </a:lvl1pPr>
      <a:lvl2pPr marL="292093" indent="-135463" algn="l" defTabSz="914377" rtl="0" eaLnBrk="1" latinLnBrk="0" hangingPunct="1">
        <a:lnSpc>
          <a:spcPct val="90000"/>
        </a:lnSpc>
        <a:spcBef>
          <a:spcPct val="0"/>
        </a:spcBef>
        <a:spcAft>
          <a:spcPts val="800"/>
        </a:spcAft>
        <a:buClr>
          <a:schemeClr val="accent1"/>
        </a:buClr>
        <a:buFont typeface="System Font Regular"/>
        <a:buChar char="-"/>
        <a:defRPr sz="1900" b="0" i="0" kern="1200">
          <a:solidFill>
            <a:schemeClr val="accent1"/>
          </a:solidFill>
          <a:latin typeface="+mn-lt"/>
          <a:ea typeface="+mn-ea"/>
          <a:cs typeface="Arial" panose="020B0604020202020204" pitchFamily="34" charset="0"/>
        </a:defRPr>
      </a:lvl2pPr>
      <a:lvl3pPr marL="438140" indent="-135463" algn="l" defTabSz="914377" rtl="0" eaLnBrk="1" latinLnBrk="0" hangingPunct="1">
        <a:lnSpc>
          <a:spcPct val="90000"/>
        </a:lnSpc>
        <a:spcBef>
          <a:spcPct val="0"/>
        </a:spcBef>
        <a:spcAft>
          <a:spcPts val="800"/>
        </a:spcAft>
        <a:buClr>
          <a:schemeClr val="accent1"/>
        </a:buClr>
        <a:buFont typeface="Arial" panose="020B0604020202020204" pitchFamily="34" charset="0"/>
        <a:buChar char="•"/>
        <a:defRPr sz="1600" b="0" i="0" kern="1200">
          <a:solidFill>
            <a:schemeClr val="accent1"/>
          </a:solidFill>
          <a:latin typeface="+mn-lt"/>
          <a:ea typeface="+mn-ea"/>
          <a:cs typeface="Arial" panose="020B0604020202020204" pitchFamily="34" charset="0"/>
        </a:defRPr>
      </a:lvl3pPr>
      <a:lvl4pPr marL="535504" indent="-97364" algn="l" defTabSz="914377" rtl="0" eaLnBrk="1" latinLnBrk="0" hangingPunct="1">
        <a:lnSpc>
          <a:spcPct val="90000"/>
        </a:lnSpc>
        <a:spcBef>
          <a:spcPct val="0"/>
        </a:spcBef>
        <a:spcAft>
          <a:spcPts val="800"/>
        </a:spcAft>
        <a:buClr>
          <a:schemeClr val="accent1"/>
        </a:buClr>
        <a:buFont typeface="System Font Regular"/>
        <a:buChar char="-"/>
        <a:defRPr sz="1500" b="0" i="0" kern="1200">
          <a:solidFill>
            <a:schemeClr val="accent1"/>
          </a:solidFill>
          <a:latin typeface="+mn-lt"/>
          <a:ea typeface="+mn-ea"/>
          <a:cs typeface="Arial" panose="020B0604020202020204" pitchFamily="34" charset="0"/>
        </a:defRPr>
      </a:lvl4pPr>
      <a:lvl5pPr marL="694249" indent="-135463" algn="l" defTabSz="914377" rtl="0" eaLnBrk="1" latinLnBrk="0" hangingPunct="1">
        <a:lnSpc>
          <a:spcPct val="90000"/>
        </a:lnSpc>
        <a:spcBef>
          <a:spcPct val="0"/>
        </a:spcBef>
        <a:spcAft>
          <a:spcPts val="8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orient="horz" pos="3931" userDrawn="1">
          <p15:clr>
            <a:srgbClr val="F26B43"/>
          </p15:clr>
        </p15:guide>
        <p15:guide id="6" pos="7296" userDrawn="1">
          <p15:clr>
            <a:srgbClr val="F26B43"/>
          </p15:clr>
        </p15:guide>
        <p15:guide id="7" orient="horz" pos="4080" userDrawn="1">
          <p15:clr>
            <a:srgbClr val="F26B43"/>
          </p15:clr>
        </p15:guide>
        <p15:guide id="8" pos="1267" userDrawn="1">
          <p15:clr>
            <a:srgbClr val="F26B43"/>
          </p15:clr>
        </p15:guide>
        <p15:guide id="9" pos="1389" userDrawn="1">
          <p15:clr>
            <a:srgbClr val="F26B43"/>
          </p15:clr>
        </p15:guide>
        <p15:guide id="10" pos="2272" userDrawn="1">
          <p15:clr>
            <a:srgbClr val="F26B43"/>
          </p15:clr>
        </p15:guide>
        <p15:guide id="11" pos="2395" userDrawn="1">
          <p15:clr>
            <a:srgbClr val="F26B43"/>
          </p15:clr>
        </p15:guide>
        <p15:guide id="12" pos="3277" userDrawn="1">
          <p15:clr>
            <a:srgbClr val="F26B43"/>
          </p15:clr>
        </p15:guide>
        <p15:guide id="13" pos="3397" userDrawn="1">
          <p15:clr>
            <a:srgbClr val="F26B43"/>
          </p15:clr>
        </p15:guide>
        <p15:guide id="14" pos="4283" userDrawn="1">
          <p15:clr>
            <a:srgbClr val="F26B43"/>
          </p15:clr>
        </p15:guide>
        <p15:guide id="15" pos="4403" userDrawn="1">
          <p15:clr>
            <a:srgbClr val="F26B43"/>
          </p15:clr>
        </p15:guide>
        <p15:guide id="16" pos="5285" userDrawn="1">
          <p15:clr>
            <a:srgbClr val="F26B43"/>
          </p15:clr>
        </p15:guide>
        <p15:guide id="17" pos="5408" userDrawn="1">
          <p15:clr>
            <a:srgbClr val="F26B43"/>
          </p15:clr>
        </p15:guide>
        <p15:guide id="18" pos="6291" userDrawn="1">
          <p15:clr>
            <a:srgbClr val="F26B43"/>
          </p15:clr>
        </p15:guide>
        <p15:guide id="19" pos="6413" userDrawn="1">
          <p15:clr>
            <a:srgbClr val="F26B43"/>
          </p15:clr>
        </p15:guide>
        <p15:guide id="20" orient="horz" pos="368" userDrawn="1">
          <p15:clr>
            <a:srgbClr val="F26B43"/>
          </p15:clr>
        </p15:guide>
        <p15:guide id="21" orient="horz" pos="988" userDrawn="1">
          <p15:clr>
            <a:srgbClr val="F26B43"/>
          </p15:clr>
        </p15:guide>
        <p15:guide id="22" orient="horz" pos="568" userDrawn="1">
          <p15:clr>
            <a:srgbClr val="F26B43"/>
          </p15:clr>
        </p15:guide>
        <p15:guide id="23" orient="horz" pos="121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46"/>
            </p:custDataLst>
            <p:extLst>
              <p:ext uri="{D42A27DB-BD31-4B8C-83A1-F6EECF244321}">
                <p14:modId xmlns:p14="http://schemas.microsoft.com/office/powerpoint/2010/main" val="1567928440"/>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47" imgW="408" imgH="408" progId="TCLayout.ActiveDocument.1">
                  <p:embed/>
                </p:oleObj>
              </mc:Choice>
              <mc:Fallback>
                <p:oleObj name="think-cell Slide" r:id="rId47" imgW="408" imgH="408" progId="TCLayout.ActiveDocument.1">
                  <p:embed/>
                  <p:pic>
                    <p:nvPicPr>
                      <p:cNvPr id="3" name="Object 2" hidden="1"/>
                      <p:cNvPicPr/>
                      <p:nvPr/>
                    </p:nvPicPr>
                    <p:blipFill>
                      <a:blip r:embed="rId48"/>
                      <a:stretch>
                        <a:fillRect/>
                      </a:stretch>
                    </p:blipFill>
                    <p:spPr>
                      <a:xfrm>
                        <a:off x="2119" y="1589"/>
                        <a:ext cx="2116" cy="1587"/>
                      </a:xfrm>
                      <a:prstGeom prst="rect">
                        <a:avLst/>
                      </a:prstGeom>
                    </p:spPr>
                  </p:pic>
                </p:oleObj>
              </mc:Fallback>
            </mc:AlternateContent>
          </a:graphicData>
        </a:graphic>
      </p:graphicFrame>
      <p:sp>
        <p:nvSpPr>
          <p:cNvPr id="11" name="Text Placeholder 2">
            <a:extLst>
              <a:ext uri="{FF2B5EF4-FFF2-40B4-BE49-F238E27FC236}">
                <a16:creationId xmlns:a16="http://schemas.microsoft.com/office/drawing/2014/main" id="{34506607-EB73-43D2-BE51-66EA2B0D2F85}"/>
              </a:ext>
            </a:extLst>
          </p:cNvPr>
          <p:cNvSpPr>
            <a:spLocks noGrp="1"/>
          </p:cNvSpPr>
          <p:nvPr>
            <p:ph type="body" idx="1"/>
          </p:nvPr>
        </p:nvSpPr>
        <p:spPr>
          <a:xfrm>
            <a:off x="938784" y="1874520"/>
            <a:ext cx="10643616" cy="4375656"/>
          </a:xfrm>
          <a:prstGeom prst="rect">
            <a:avLst/>
          </a:prstGeom>
          <a:noFill/>
        </p:spPr>
        <p:txBody>
          <a:bodyPr vert="horz" lIns="0" tIns="0" rIns="0" bIns="0" rtlCol="0">
            <a:normAutofit/>
          </a:bodyPr>
          <a:lstStyle/>
          <a:p>
            <a:pPr lvl="0"/>
            <a:r>
              <a:rPr lang="en-US"/>
              <a:t>Arial 24pt </a:t>
            </a:r>
          </a:p>
          <a:p>
            <a:pPr lvl="1"/>
            <a:r>
              <a:rPr lang="en-US"/>
              <a:t>Arial 24pt </a:t>
            </a:r>
          </a:p>
          <a:p>
            <a:pPr lvl="2"/>
            <a:r>
              <a:rPr lang="en-US"/>
              <a:t>Arial 20pt </a:t>
            </a:r>
          </a:p>
          <a:p>
            <a:pPr lvl="3"/>
            <a:r>
              <a:rPr lang="en-US"/>
              <a:t>Arial 20pt </a:t>
            </a:r>
          </a:p>
          <a:p>
            <a:pPr lvl="4"/>
            <a:r>
              <a:rPr lang="en-US"/>
              <a:t>Arial 20pt </a:t>
            </a:r>
          </a:p>
        </p:txBody>
      </p:sp>
      <p:sp>
        <p:nvSpPr>
          <p:cNvPr id="7" name="Rectangle 6">
            <a:extLst>
              <a:ext uri="{FF2B5EF4-FFF2-40B4-BE49-F238E27FC236}">
                <a16:creationId xmlns:a16="http://schemas.microsoft.com/office/drawing/2014/main" id="{29CBB91F-DEA0-4B10-BA5B-6F6730BF7DB1}"/>
              </a:ext>
            </a:extLst>
          </p:cNvPr>
          <p:cNvSpPr/>
          <p:nvPr/>
        </p:nvSpPr>
        <p:spPr>
          <a:xfrm>
            <a:off x="0" y="0"/>
            <a:ext cx="12192000" cy="1371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10" name="Title Placeholder 1">
            <a:extLst>
              <a:ext uri="{FF2B5EF4-FFF2-40B4-BE49-F238E27FC236}">
                <a16:creationId xmlns:a16="http://schemas.microsoft.com/office/drawing/2014/main" id="{E3BE5EAD-7101-4A5C-91EA-76D1064EDA43}"/>
              </a:ext>
            </a:extLst>
          </p:cNvPr>
          <p:cNvSpPr>
            <a:spLocks noGrp="1"/>
          </p:cNvSpPr>
          <p:nvPr>
            <p:ph type="title"/>
          </p:nvPr>
        </p:nvSpPr>
        <p:spPr>
          <a:xfrm>
            <a:off x="926592" y="502920"/>
            <a:ext cx="10655808" cy="630936"/>
          </a:xfrm>
          <a:prstGeom prst="rect">
            <a:avLst/>
          </a:prstGeom>
        </p:spPr>
        <p:txBody>
          <a:bodyPr vert="horz" lIns="0" tIns="45720" rIns="0" bIns="45720" rtlCol="0" anchor="ctr">
            <a:noAutofit/>
          </a:bodyPr>
          <a:lstStyle/>
          <a:p>
            <a:endParaRPr lang="en-US"/>
          </a:p>
        </p:txBody>
      </p:sp>
      <p:sp>
        <p:nvSpPr>
          <p:cNvPr id="22" name="Slide Number Placeholder 5">
            <a:extLst>
              <a:ext uri="{FF2B5EF4-FFF2-40B4-BE49-F238E27FC236}">
                <a16:creationId xmlns:a16="http://schemas.microsoft.com/office/drawing/2014/main" id="{0C6CEFB6-0A93-463B-A478-FF601D39B80D}"/>
              </a:ext>
            </a:extLst>
          </p:cNvPr>
          <p:cNvSpPr>
            <a:spLocks noGrp="1"/>
          </p:cNvSpPr>
          <p:nvPr>
            <p:ph type="sldNum" sz="quarter" idx="4"/>
          </p:nvPr>
        </p:nvSpPr>
        <p:spPr>
          <a:xfrm>
            <a:off x="11545824" y="6519672"/>
            <a:ext cx="341376" cy="137160"/>
          </a:xfrm>
          <a:prstGeom prst="rect">
            <a:avLst/>
          </a:prstGeom>
        </p:spPr>
        <p:txBody>
          <a:bodyPr vert="horz" lIns="0" tIns="0" rIns="0" bIns="0" rtlCol="0" anchor="b" anchorCtr="0"/>
          <a:lstStyle>
            <a:lvl1pPr algn="r">
              <a:defRPr sz="933">
                <a:solidFill>
                  <a:schemeClr val="tx1"/>
                </a:solidFill>
              </a:defRPr>
            </a:lvl1pPr>
          </a:lstStyle>
          <a:p>
            <a:fld id="{C7CA7E87-410D-4887-AABD-1ABCEA8A29CF}" type="slidenum">
              <a:rPr lang="en-US" smtClean="0"/>
              <a:pPr/>
              <a:t>‹#›</a:t>
            </a:fld>
            <a:endParaRPr lang="en-US"/>
          </a:p>
        </p:txBody>
      </p:sp>
    </p:spTree>
    <p:extLst>
      <p:ext uri="{BB962C8B-B14F-4D97-AF65-F5344CB8AC3E}">
        <p14:creationId xmlns:p14="http://schemas.microsoft.com/office/powerpoint/2010/main" val="394648739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 id="2147483771" r:id="rId43"/>
    <p:sldLayoutId id="2147483844" r:id="rId44"/>
  </p:sldLayoutIdLst>
  <p:hf hdr="0" ftr="0" dt="0"/>
  <p:txStyles>
    <p:titleStyle>
      <a:lvl1pPr algn="l" defTabSz="914377" rtl="0" eaLnBrk="1" latinLnBrk="0" hangingPunct="1">
        <a:spcBef>
          <a:spcPct val="0"/>
        </a:spcBef>
        <a:buNone/>
        <a:tabLst>
          <a:tab pos="1219170" algn="l"/>
        </a:tabLst>
        <a:defRPr sz="4800" b="1" kern="1200">
          <a:solidFill>
            <a:schemeClr val="bg1"/>
          </a:solidFill>
          <a:latin typeface="+mj-lt"/>
          <a:ea typeface="+mj-ea"/>
          <a:cs typeface="+mj-cs"/>
        </a:defRPr>
      </a:lvl1pPr>
    </p:titleStyle>
    <p:bodyStyle>
      <a:lvl1pPr marL="342891" indent="-342891" algn="l" defTabSz="914377" rtl="0" eaLnBrk="1" latinLnBrk="0" hangingPunct="1">
        <a:lnSpc>
          <a:spcPct val="150000"/>
        </a:lnSpc>
        <a:spcBef>
          <a:spcPts val="0"/>
        </a:spcBef>
        <a:buClr>
          <a:schemeClr val="tx1"/>
        </a:buClr>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ts val="900"/>
        </a:spcBef>
        <a:buClr>
          <a:schemeClr val="tx1"/>
        </a:buClr>
        <a:buFont typeface="Arial" pitchFamily="34" charset="0"/>
        <a:buChar char="–"/>
        <a:defRPr sz="3200" kern="1200">
          <a:solidFill>
            <a:schemeClr val="tx1"/>
          </a:solidFill>
          <a:latin typeface="+mn-lt"/>
          <a:ea typeface="+mn-ea"/>
          <a:cs typeface="+mn-cs"/>
        </a:defRPr>
      </a:lvl2pPr>
      <a:lvl3pPr marL="1142971" indent="-228594" algn="l" defTabSz="914377" rtl="0" eaLnBrk="1" latinLnBrk="0" hangingPunct="1">
        <a:spcBef>
          <a:spcPts val="900"/>
        </a:spcBef>
        <a:buClr>
          <a:schemeClr val="tx1"/>
        </a:buClr>
        <a:buFont typeface="Arial" pitchFamily="34" charset="0"/>
        <a:buChar char="•"/>
        <a:defRPr sz="2667" kern="1200">
          <a:solidFill>
            <a:schemeClr val="tx1"/>
          </a:solidFill>
          <a:latin typeface="+mn-lt"/>
          <a:ea typeface="+mn-ea"/>
          <a:cs typeface="+mn-cs"/>
        </a:defRPr>
      </a:lvl3pPr>
      <a:lvl4pPr marL="1600160" indent="-228594" algn="l" defTabSz="914377" rtl="0" eaLnBrk="1" latinLnBrk="0" hangingPunct="1">
        <a:spcBef>
          <a:spcPts val="900"/>
        </a:spcBef>
        <a:buClr>
          <a:schemeClr val="tx1"/>
        </a:buClr>
        <a:buFont typeface="Arial" pitchFamily="34" charset="0"/>
        <a:buChar char="–"/>
        <a:defRPr sz="2667" kern="1200">
          <a:solidFill>
            <a:schemeClr val="tx1"/>
          </a:solidFill>
          <a:latin typeface="+mn-lt"/>
          <a:ea typeface="+mn-ea"/>
          <a:cs typeface="+mn-cs"/>
        </a:defRPr>
      </a:lvl4pPr>
      <a:lvl5pPr marL="2057349" indent="-228594" algn="l" defTabSz="914377" rtl="0" eaLnBrk="1" latinLnBrk="0" hangingPunct="1">
        <a:spcBef>
          <a:spcPts val="900"/>
        </a:spcBef>
        <a:buClr>
          <a:schemeClr val="tx1"/>
        </a:buClr>
        <a:buFont typeface="Arial" pitchFamily="34" charset="0"/>
        <a:buChar char="•"/>
        <a:defRPr sz="2667"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64">
          <p15:clr>
            <a:srgbClr val="F26B43"/>
          </p15:clr>
        </p15:guide>
        <p15:guide id="4" orient="horz" pos="864">
          <p15:clr>
            <a:srgbClr val="F26B43"/>
          </p15:clr>
        </p15:guide>
        <p15:guide id="5" orient="horz" pos="3936">
          <p15:clr>
            <a:srgbClr val="F26B43"/>
          </p15:clr>
        </p15:guide>
        <p15:guide id="6" pos="440">
          <p15:clr>
            <a:srgbClr val="F26B43"/>
          </p15:clr>
        </p15:guide>
        <p15:guide id="7" pos="54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517233" y="469263"/>
            <a:ext cx="9680448" cy="732508"/>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499872" y="1501605"/>
            <a:ext cx="9680448" cy="422017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11214331" y="6242305"/>
            <a:ext cx="470647" cy="374396"/>
          </a:xfrm>
          <a:prstGeom prst="rect">
            <a:avLst/>
          </a:prstGeom>
        </p:spPr>
        <p:txBody>
          <a:bodyPr vert="horz" lIns="91440" tIns="45720" rIns="91440" bIns="45720" rtlCol="0" anchor="ctr"/>
          <a:lstStyle>
            <a:lvl1pPr algn="r">
              <a:defRPr sz="1067" b="0" i="0">
                <a:solidFill>
                  <a:schemeClr val="tx1"/>
                </a:solidFill>
                <a:latin typeface="Arial" panose="020B0604020202020204" pitchFamily="34" charset="0"/>
                <a:cs typeface="Arial" panose="020B0604020202020204" pitchFamily="34" charset="0"/>
              </a:defRPr>
            </a:lvl1pPr>
          </a:lstStyle>
          <a:p>
            <a:fld id="{66DE20E4-D496-034F-914D-F7F15B93E95B}" type="slidenum">
              <a:rPr lang="en-US" smtClean="0"/>
              <a:pPr/>
              <a:t>‹#›</a:t>
            </a:fld>
            <a:endParaRPr lang="en-US"/>
          </a:p>
        </p:txBody>
      </p:sp>
      <p:sp>
        <p:nvSpPr>
          <p:cNvPr id="8" name="TextBox 7">
            <a:extLst>
              <a:ext uri="{FF2B5EF4-FFF2-40B4-BE49-F238E27FC236}">
                <a16:creationId xmlns:a16="http://schemas.microsoft.com/office/drawing/2014/main" id="{9ED704B1-56F3-BC48-B63B-4E3939705733}"/>
              </a:ext>
            </a:extLst>
          </p:cNvPr>
          <p:cNvSpPr txBox="1"/>
          <p:nvPr userDrawn="1"/>
        </p:nvSpPr>
        <p:spPr>
          <a:xfrm>
            <a:off x="1097280" y="6457512"/>
            <a:ext cx="3151512"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2023 United HealthCare Services, Inc. All Rights Reserved.</a:t>
            </a:r>
          </a:p>
        </p:txBody>
      </p:sp>
      <p:sp>
        <p:nvSpPr>
          <p:cNvPr id="10" name="Graphic 8">
            <a:extLst>
              <a:ext uri="{FF2B5EF4-FFF2-40B4-BE49-F238E27FC236}">
                <a16:creationId xmlns:a16="http://schemas.microsoft.com/office/drawing/2014/main" id="{129DDFE8-CD12-8644-AE9F-FB940196156F}"/>
              </a:ext>
            </a:extLst>
          </p:cNvPr>
          <p:cNvSpPr/>
          <p:nvPr userDrawn="1"/>
        </p:nvSpPr>
        <p:spPr>
          <a:xfrm>
            <a:off x="609602" y="6338655"/>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
        <p:nvSpPr>
          <p:cNvPr id="4" name="Footer Placeholder 3">
            <a:extLst>
              <a:ext uri="{FF2B5EF4-FFF2-40B4-BE49-F238E27FC236}">
                <a16:creationId xmlns:a16="http://schemas.microsoft.com/office/drawing/2014/main" id="{AA7BA7B7-B988-9548-9455-35B566EB356C}"/>
              </a:ext>
            </a:extLst>
          </p:cNvPr>
          <p:cNvSpPr>
            <a:spLocks noGrp="1"/>
          </p:cNvSpPr>
          <p:nvPr>
            <p:ph type="ftr" sz="quarter" idx="3"/>
          </p:nvPr>
        </p:nvSpPr>
        <p:spPr>
          <a:xfrm>
            <a:off x="7914273" y="6241565"/>
            <a:ext cx="3300057" cy="366183"/>
          </a:xfrm>
          <a:prstGeom prst="rect">
            <a:avLst/>
          </a:prstGeom>
        </p:spPr>
        <p:txBody>
          <a:bodyPr vert="horz" lIns="91440" tIns="45720" rIns="91440" bIns="45720" rtlCol="0" anchor="ctr"/>
          <a:lstStyle>
            <a:lvl1pPr algn="r">
              <a:defRPr sz="1067">
                <a:solidFill>
                  <a:schemeClr val="tx1"/>
                </a:solidFill>
              </a:defRPr>
            </a:lvl1pPr>
          </a:lstStyle>
          <a:p>
            <a:r>
              <a:rPr lang="en-US"/>
              <a:t>Type division name here</a:t>
            </a:r>
          </a:p>
        </p:txBody>
      </p:sp>
    </p:spTree>
    <p:extLst>
      <p:ext uri="{BB962C8B-B14F-4D97-AF65-F5344CB8AC3E}">
        <p14:creationId xmlns:p14="http://schemas.microsoft.com/office/powerpoint/2010/main" val="341547586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 id="2147483803" r:id="rId31"/>
    <p:sldLayoutId id="2147483804" r:id="rId32"/>
  </p:sldLayoutIdLst>
  <p:hf hdr="0" ftr="0" dt="0"/>
  <p:txStyles>
    <p:title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p:titleStyle>
    <p:bodyStyle>
      <a:lvl1pPr marL="156629" indent="-156629" algn="l" defTabSz="914377" rtl="0" eaLnBrk="1" latinLnBrk="0" hangingPunct="1">
        <a:lnSpc>
          <a:spcPct val="90000"/>
        </a:lnSpc>
        <a:spcBef>
          <a:spcPts val="400"/>
        </a:spcBef>
        <a:spcAft>
          <a:spcPts val="800"/>
        </a:spcAft>
        <a:buClr>
          <a:schemeClr val="accent1"/>
        </a:buClr>
        <a:buFont typeface="Arial" panose="020B0604020202020204" pitchFamily="34" charset="0"/>
        <a:buChar char="•"/>
        <a:tabLst/>
        <a:defRPr sz="1900" b="0" i="0" kern="1200">
          <a:solidFill>
            <a:schemeClr val="accent1"/>
          </a:solidFill>
          <a:latin typeface="+mn-lt"/>
          <a:ea typeface="+mn-ea"/>
          <a:cs typeface="Arial" panose="020B0604020202020204" pitchFamily="34" charset="0"/>
        </a:defRPr>
      </a:lvl1pPr>
      <a:lvl2pPr marL="292093" indent="-135463"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38140"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5504" indent="-97364"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94249"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orient="horz" pos="3931">
          <p15:clr>
            <a:srgbClr val="F26B43"/>
          </p15:clr>
        </p15:guide>
        <p15:guide id="6" pos="7296">
          <p15:clr>
            <a:srgbClr val="F26B43"/>
          </p15:clr>
        </p15:guide>
        <p15:guide id="7" orient="horz" pos="4080">
          <p15:clr>
            <a:srgbClr val="F26B43"/>
          </p15:clr>
        </p15:guide>
        <p15:guide id="8" pos="1267">
          <p15:clr>
            <a:srgbClr val="F26B43"/>
          </p15:clr>
        </p15:guide>
        <p15:guide id="9" pos="1389">
          <p15:clr>
            <a:srgbClr val="F26B43"/>
          </p15:clr>
        </p15:guide>
        <p15:guide id="10" pos="2272">
          <p15:clr>
            <a:srgbClr val="F26B43"/>
          </p15:clr>
        </p15:guide>
        <p15:guide id="11" pos="2395">
          <p15:clr>
            <a:srgbClr val="F26B43"/>
          </p15:clr>
        </p15:guide>
        <p15:guide id="12" pos="3277">
          <p15:clr>
            <a:srgbClr val="F26B43"/>
          </p15:clr>
        </p15:guide>
        <p15:guide id="13" pos="3397">
          <p15:clr>
            <a:srgbClr val="F26B43"/>
          </p15:clr>
        </p15:guide>
        <p15:guide id="14" pos="4283">
          <p15:clr>
            <a:srgbClr val="F26B43"/>
          </p15:clr>
        </p15:guide>
        <p15:guide id="15" pos="4403">
          <p15:clr>
            <a:srgbClr val="F26B43"/>
          </p15:clr>
        </p15:guide>
        <p15:guide id="16" pos="5285">
          <p15:clr>
            <a:srgbClr val="F26B43"/>
          </p15:clr>
        </p15:guide>
        <p15:guide id="17" pos="5408">
          <p15:clr>
            <a:srgbClr val="F26B43"/>
          </p15:clr>
        </p15:guide>
        <p15:guide id="18" pos="6291">
          <p15:clr>
            <a:srgbClr val="F26B43"/>
          </p15:clr>
        </p15:guide>
        <p15:guide id="19" pos="6413">
          <p15:clr>
            <a:srgbClr val="F26B43"/>
          </p15:clr>
        </p15:guide>
        <p15:guide id="20" orient="horz" pos="368">
          <p15:clr>
            <a:srgbClr val="F26B43"/>
          </p15:clr>
        </p15:guide>
        <p15:guide id="21" orient="horz" pos="988">
          <p15:clr>
            <a:srgbClr val="F26B43"/>
          </p15:clr>
        </p15:guide>
        <p15:guide id="22" orient="horz" pos="568">
          <p15:clr>
            <a:srgbClr val="F26B43"/>
          </p15:clr>
        </p15:guide>
        <p15:guide id="23" orient="horz" pos="121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517233" y="469263"/>
            <a:ext cx="9680448" cy="732508"/>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499872" y="1501605"/>
            <a:ext cx="9680448" cy="422017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11214331" y="6242305"/>
            <a:ext cx="470647" cy="374396"/>
          </a:xfrm>
          <a:prstGeom prst="rect">
            <a:avLst/>
          </a:prstGeom>
        </p:spPr>
        <p:txBody>
          <a:bodyPr vert="horz" lIns="91440" tIns="45720" rIns="91440" bIns="45720" rtlCol="0" anchor="ctr"/>
          <a:lstStyle>
            <a:lvl1pPr algn="r">
              <a:defRPr sz="1067" b="0" i="0">
                <a:solidFill>
                  <a:schemeClr val="tx1"/>
                </a:solidFill>
                <a:latin typeface="Arial" panose="020B0604020202020204" pitchFamily="34" charset="0"/>
                <a:cs typeface="Arial" panose="020B0604020202020204" pitchFamily="34" charset="0"/>
              </a:defRPr>
            </a:lvl1pPr>
          </a:lstStyle>
          <a:p>
            <a:fld id="{66DE20E4-D496-034F-914D-F7F15B93E95B}" type="slidenum">
              <a:rPr lang="en-US" smtClean="0"/>
              <a:t>‹#›</a:t>
            </a:fld>
            <a:endParaRPr lang="en-US"/>
          </a:p>
        </p:txBody>
      </p:sp>
      <p:sp>
        <p:nvSpPr>
          <p:cNvPr id="8" name="TextBox 7">
            <a:extLst>
              <a:ext uri="{FF2B5EF4-FFF2-40B4-BE49-F238E27FC236}">
                <a16:creationId xmlns:a16="http://schemas.microsoft.com/office/drawing/2014/main" id="{9ED704B1-56F3-BC48-B63B-4E3939705733}"/>
              </a:ext>
            </a:extLst>
          </p:cNvPr>
          <p:cNvSpPr txBox="1"/>
          <p:nvPr userDrawn="1"/>
        </p:nvSpPr>
        <p:spPr>
          <a:xfrm>
            <a:off x="1097280" y="6332817"/>
            <a:ext cx="3151512"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2023 United HealthCare Services, Inc. All Rights Reserved.</a:t>
            </a:r>
          </a:p>
        </p:txBody>
      </p:sp>
      <p:sp>
        <p:nvSpPr>
          <p:cNvPr id="10" name="Primary-Client-Logo">
            <a:extLst>
              <a:ext uri="{FF2B5EF4-FFF2-40B4-BE49-F238E27FC236}">
                <a16:creationId xmlns:a16="http://schemas.microsoft.com/office/drawing/2014/main" id="{129DDFE8-CD12-8644-AE9F-FB940196156F}"/>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
        <p:nvSpPr>
          <p:cNvPr id="4" name="Footer Placeholder 3">
            <a:extLst>
              <a:ext uri="{FF2B5EF4-FFF2-40B4-BE49-F238E27FC236}">
                <a16:creationId xmlns:a16="http://schemas.microsoft.com/office/drawing/2014/main" id="{AA7BA7B7-B988-9548-9455-35B566EB356C}"/>
              </a:ext>
            </a:extLst>
          </p:cNvPr>
          <p:cNvSpPr>
            <a:spLocks noGrp="1"/>
          </p:cNvSpPr>
          <p:nvPr>
            <p:ph type="ftr" sz="quarter" idx="3"/>
          </p:nvPr>
        </p:nvSpPr>
        <p:spPr>
          <a:xfrm>
            <a:off x="7914273" y="6241565"/>
            <a:ext cx="3300057" cy="366183"/>
          </a:xfrm>
          <a:prstGeom prst="rect">
            <a:avLst/>
          </a:prstGeom>
        </p:spPr>
        <p:txBody>
          <a:bodyPr vert="horz" lIns="91440" tIns="45720" rIns="91440" bIns="45720" rtlCol="0" anchor="ctr"/>
          <a:lstStyle>
            <a:lvl1pPr algn="r">
              <a:defRPr sz="1067">
                <a:solidFill>
                  <a:schemeClr val="tx1"/>
                </a:solidFill>
              </a:defRPr>
            </a:lvl1pPr>
          </a:lstStyle>
          <a:p>
            <a:r>
              <a:rPr lang="en-US"/>
              <a:t>Type Division Name here</a:t>
            </a:r>
          </a:p>
        </p:txBody>
      </p:sp>
    </p:spTree>
    <p:extLst>
      <p:ext uri="{BB962C8B-B14F-4D97-AF65-F5344CB8AC3E}">
        <p14:creationId xmlns:p14="http://schemas.microsoft.com/office/powerpoint/2010/main" val="336967212"/>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8" r:id="rId23"/>
    <p:sldLayoutId id="2147483829" r:id="rId24"/>
    <p:sldLayoutId id="2147483830" r:id="rId25"/>
    <p:sldLayoutId id="2147483831" r:id="rId26"/>
    <p:sldLayoutId id="2147483832" r:id="rId27"/>
    <p:sldLayoutId id="2147483833" r:id="rId28"/>
    <p:sldLayoutId id="2147483834" r:id="rId29"/>
    <p:sldLayoutId id="2147483835" r:id="rId30"/>
    <p:sldLayoutId id="2147483836" r:id="rId31"/>
    <p:sldLayoutId id="2147483837" r:id="rId32"/>
    <p:sldLayoutId id="2147483838" r:id="rId33"/>
    <p:sldLayoutId id="2147483839" r:id="rId34"/>
    <p:sldLayoutId id="2147483840" r:id="rId35"/>
    <p:sldLayoutId id="2147483841" r:id="rId36"/>
    <p:sldLayoutId id="2147483842" r:id="rId37"/>
    <p:sldLayoutId id="2147483843" r:id="rId38"/>
  </p:sldLayoutIdLst>
  <p:transition/>
  <p:hf hdr="0" ftr="0" dt="0"/>
  <p:txStyles>
    <p:title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p:titleStyle>
    <p:bodyStyle>
      <a:lvl1pPr marL="156629" indent="-156629" algn="l" defTabSz="914377" rtl="0" eaLnBrk="1" latinLnBrk="0" hangingPunct="1">
        <a:lnSpc>
          <a:spcPct val="90000"/>
        </a:lnSpc>
        <a:spcBef>
          <a:spcPts val="400"/>
        </a:spcBef>
        <a:spcAft>
          <a:spcPts val="800"/>
        </a:spcAft>
        <a:buClr>
          <a:schemeClr val="accent1"/>
        </a:buClr>
        <a:buFont typeface="Arial" panose="020B0604020202020204" pitchFamily="34" charset="0"/>
        <a:buChar char="•"/>
        <a:defRPr sz="1900" b="0" i="0" kern="1200">
          <a:solidFill>
            <a:schemeClr val="accent1"/>
          </a:solidFill>
          <a:latin typeface="+mn-lt"/>
          <a:ea typeface="+mn-ea"/>
          <a:cs typeface="Arial" panose="020B0604020202020204" pitchFamily="34" charset="0"/>
        </a:defRPr>
      </a:lvl1pPr>
      <a:lvl2pPr marL="292093" indent="-135463" algn="l" defTabSz="914377" rtl="0" eaLnBrk="1" latinLnBrk="0" hangingPunct="1">
        <a:lnSpc>
          <a:spcPct val="90000"/>
        </a:lnSpc>
        <a:spcBef>
          <a:spcPct val="0"/>
        </a:spcBef>
        <a:spcAft>
          <a:spcPts val="800"/>
        </a:spcAft>
        <a:buClr>
          <a:schemeClr val="accent1"/>
        </a:buClr>
        <a:buFont typeface="System Font Regular"/>
        <a:buChar char="-"/>
        <a:defRPr sz="1900" b="0" i="0" kern="1200">
          <a:solidFill>
            <a:schemeClr val="accent1"/>
          </a:solidFill>
          <a:latin typeface="+mn-lt"/>
          <a:ea typeface="+mn-ea"/>
          <a:cs typeface="Arial" panose="020B0604020202020204" pitchFamily="34" charset="0"/>
        </a:defRPr>
      </a:lvl2pPr>
      <a:lvl3pPr marL="438140" indent="-135463" algn="l" defTabSz="914377" rtl="0" eaLnBrk="1" latinLnBrk="0" hangingPunct="1">
        <a:lnSpc>
          <a:spcPct val="90000"/>
        </a:lnSpc>
        <a:spcBef>
          <a:spcPct val="0"/>
        </a:spcBef>
        <a:spcAft>
          <a:spcPts val="800"/>
        </a:spcAft>
        <a:buClr>
          <a:schemeClr val="accent1"/>
        </a:buClr>
        <a:buFont typeface="Arial" panose="020B0604020202020204" pitchFamily="34" charset="0"/>
        <a:buChar char="•"/>
        <a:defRPr sz="1600" b="0" i="0" kern="1200">
          <a:solidFill>
            <a:schemeClr val="accent1"/>
          </a:solidFill>
          <a:latin typeface="+mn-lt"/>
          <a:ea typeface="+mn-ea"/>
          <a:cs typeface="Arial" panose="020B0604020202020204" pitchFamily="34" charset="0"/>
        </a:defRPr>
      </a:lvl3pPr>
      <a:lvl4pPr marL="535504" indent="-97364" algn="l" defTabSz="914377" rtl="0" eaLnBrk="1" latinLnBrk="0" hangingPunct="1">
        <a:lnSpc>
          <a:spcPct val="90000"/>
        </a:lnSpc>
        <a:spcBef>
          <a:spcPct val="0"/>
        </a:spcBef>
        <a:spcAft>
          <a:spcPts val="800"/>
        </a:spcAft>
        <a:buClr>
          <a:schemeClr val="accent1"/>
        </a:buClr>
        <a:buFont typeface="System Font Regular"/>
        <a:buChar char="-"/>
        <a:defRPr sz="1500" b="0" i="0" kern="1200">
          <a:solidFill>
            <a:schemeClr val="accent1"/>
          </a:solidFill>
          <a:latin typeface="+mn-lt"/>
          <a:ea typeface="+mn-ea"/>
          <a:cs typeface="Arial" panose="020B0604020202020204" pitchFamily="34" charset="0"/>
        </a:defRPr>
      </a:lvl4pPr>
      <a:lvl5pPr marL="694249" indent="-135463" algn="l" defTabSz="914377" rtl="0" eaLnBrk="1" latinLnBrk="0" hangingPunct="1">
        <a:lnSpc>
          <a:spcPct val="90000"/>
        </a:lnSpc>
        <a:spcBef>
          <a:spcPct val="0"/>
        </a:spcBef>
        <a:spcAft>
          <a:spcPts val="8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orient="horz" pos="3931">
          <p15:clr>
            <a:srgbClr val="F26B43"/>
          </p15:clr>
        </p15:guide>
        <p15:guide id="6" pos="7296">
          <p15:clr>
            <a:srgbClr val="F26B43"/>
          </p15:clr>
        </p15:guide>
        <p15:guide id="7" orient="horz" pos="4080">
          <p15:clr>
            <a:srgbClr val="F26B43"/>
          </p15:clr>
        </p15:guide>
        <p15:guide id="8" pos="1267">
          <p15:clr>
            <a:srgbClr val="F26B43"/>
          </p15:clr>
        </p15:guide>
        <p15:guide id="9" pos="1389">
          <p15:clr>
            <a:srgbClr val="F26B43"/>
          </p15:clr>
        </p15:guide>
        <p15:guide id="10" pos="2272">
          <p15:clr>
            <a:srgbClr val="F26B43"/>
          </p15:clr>
        </p15:guide>
        <p15:guide id="11" pos="2395">
          <p15:clr>
            <a:srgbClr val="F26B43"/>
          </p15:clr>
        </p15:guide>
        <p15:guide id="12" pos="3277">
          <p15:clr>
            <a:srgbClr val="F26B43"/>
          </p15:clr>
        </p15:guide>
        <p15:guide id="13" pos="3397">
          <p15:clr>
            <a:srgbClr val="F26B43"/>
          </p15:clr>
        </p15:guide>
        <p15:guide id="14" pos="4283">
          <p15:clr>
            <a:srgbClr val="F26B43"/>
          </p15:clr>
        </p15:guide>
        <p15:guide id="15" pos="4403">
          <p15:clr>
            <a:srgbClr val="F26B43"/>
          </p15:clr>
        </p15:guide>
        <p15:guide id="16" pos="5285">
          <p15:clr>
            <a:srgbClr val="F26B43"/>
          </p15:clr>
        </p15:guide>
        <p15:guide id="17" pos="5408">
          <p15:clr>
            <a:srgbClr val="F26B43"/>
          </p15:clr>
        </p15:guide>
        <p15:guide id="18" pos="6291">
          <p15:clr>
            <a:srgbClr val="F26B43"/>
          </p15:clr>
        </p15:guide>
        <p15:guide id="19" pos="6413">
          <p15:clr>
            <a:srgbClr val="F26B43"/>
          </p15:clr>
        </p15:guide>
        <p15:guide id="20" orient="horz" pos="368">
          <p15:clr>
            <a:srgbClr val="F26B43"/>
          </p15:clr>
        </p15:guide>
        <p15:guide id="21" orient="horz" pos="988">
          <p15:clr>
            <a:srgbClr val="F26B43"/>
          </p15:clr>
        </p15:guide>
        <p15:guide id="22" orient="horz" pos="568">
          <p15:clr>
            <a:srgbClr val="F26B43"/>
          </p15:clr>
        </p15:guide>
        <p15:guide id="23" orient="horz" pos="121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apimarketplace.uhcprovider.com/"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7FF64A97_D3BB3E68.xml"/><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hyperlink" Target="https://www.uhcprovider.com/content/dam/provider/docs/public/resources/api/API-Overview-QRG.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uhcprovider.com/" TargetMode="Externa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4.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5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5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5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5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5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5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32.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40.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40.xml"/><Relationship Id="rId5" Type="http://schemas.openxmlformats.org/officeDocument/2006/relationships/image" Target="../media/image56.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notesSlide" Target="../notesSlides/notesSlide29.xml"/><Relationship Id="rId7" Type="http://schemas.openxmlformats.org/officeDocument/2006/relationships/image" Target="../media/image60.emf"/><Relationship Id="rId12" Type="http://schemas.openxmlformats.org/officeDocument/2006/relationships/image" Target="../media/image65.png"/><Relationship Id="rId2" Type="http://schemas.openxmlformats.org/officeDocument/2006/relationships/slideLayout" Target="../slideLayouts/slideLayout82.xml"/><Relationship Id="rId1" Type="http://schemas.openxmlformats.org/officeDocument/2006/relationships/tags" Target="../tags/tag1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16.png"/><Relationship Id="rId10" Type="http://schemas.openxmlformats.org/officeDocument/2006/relationships/image" Target="../media/image63.png"/><Relationship Id="rId4" Type="http://schemas.openxmlformats.org/officeDocument/2006/relationships/image" Target="../media/image57.emf"/><Relationship Id="rId9" Type="http://schemas.openxmlformats.org/officeDocument/2006/relationships/image" Target="../media/image62.png"/><Relationship Id="rId14" Type="http://schemas.openxmlformats.org/officeDocument/2006/relationships/image" Target="../media/image6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hyperlink" Target="mailto:POCAnationalteam@uhc.com" TargetMode="External"/><Relationship Id="rId2" Type="http://schemas.openxmlformats.org/officeDocument/2006/relationships/slideLayout" Target="../slideLayouts/slideLayout82.xml"/><Relationship Id="rId1" Type="http://schemas.openxmlformats.org/officeDocument/2006/relationships/tags" Target="../tags/tag13.xml"/><Relationship Id="rId6" Type="http://schemas.openxmlformats.org/officeDocument/2006/relationships/hyperlink" Target="https://www.uhcprovider.com/content/dam/provider/docs/public/resources/other-resources/Point-of-Care-Assist-FAQ.pdf" TargetMode="External"/><Relationship Id="rId5" Type="http://schemas.openxmlformats.org/officeDocument/2006/relationships/hyperlink" Target="https://www.uhcprovider.com/content/dam/provider/docs/public/resources/other-resources/Point-of-Care-Assist-SellSheet.pdf" TargetMode="External"/><Relationship Id="rId4" Type="http://schemas.openxmlformats.org/officeDocument/2006/relationships/hyperlink" Target="https://chameleoncloud.io/review/3239-5f3c25812ef53/prod"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18" Type="http://schemas.openxmlformats.org/officeDocument/2006/relationships/image" Target="../media/image80.svg"/><Relationship Id="rId26" Type="http://schemas.openxmlformats.org/officeDocument/2006/relationships/image" Target="../media/image88.svg"/><Relationship Id="rId3" Type="http://schemas.openxmlformats.org/officeDocument/2006/relationships/hyperlink" Target="mailto:david_j_gonzalez@uhc.com" TargetMode="External"/><Relationship Id="rId21" Type="http://schemas.openxmlformats.org/officeDocument/2006/relationships/image" Target="../media/image83.png"/><Relationship Id="rId7" Type="http://schemas.openxmlformats.org/officeDocument/2006/relationships/image" Target="../media/image69.png"/><Relationship Id="rId12" Type="http://schemas.openxmlformats.org/officeDocument/2006/relationships/image" Target="../media/image74.svg"/><Relationship Id="rId17" Type="http://schemas.openxmlformats.org/officeDocument/2006/relationships/image" Target="../media/image79.png"/><Relationship Id="rId25" Type="http://schemas.openxmlformats.org/officeDocument/2006/relationships/image" Target="../media/image87.png"/><Relationship Id="rId2" Type="http://schemas.openxmlformats.org/officeDocument/2006/relationships/image" Target="../media/image68.emf"/><Relationship Id="rId16" Type="http://schemas.openxmlformats.org/officeDocument/2006/relationships/image" Target="../media/image78.svg"/><Relationship Id="rId20" Type="http://schemas.openxmlformats.org/officeDocument/2006/relationships/image" Target="../media/image82.svg"/><Relationship Id="rId1" Type="http://schemas.openxmlformats.org/officeDocument/2006/relationships/slideLayout" Target="../slideLayouts/slideLayout84.xml"/><Relationship Id="rId6" Type="http://schemas.openxmlformats.org/officeDocument/2006/relationships/hyperlink" Target="mailto:jjarrett@uhc.com" TargetMode="External"/><Relationship Id="rId11" Type="http://schemas.openxmlformats.org/officeDocument/2006/relationships/image" Target="../media/image73.png"/><Relationship Id="rId24" Type="http://schemas.openxmlformats.org/officeDocument/2006/relationships/image" Target="../media/image86.svg"/><Relationship Id="rId5" Type="http://schemas.openxmlformats.org/officeDocument/2006/relationships/hyperlink" Target="mailto:pcoleman@uhc.com" TargetMode="External"/><Relationship Id="rId15" Type="http://schemas.openxmlformats.org/officeDocument/2006/relationships/image" Target="../media/image77.png"/><Relationship Id="rId23" Type="http://schemas.openxmlformats.org/officeDocument/2006/relationships/image" Target="../media/image85.png"/><Relationship Id="rId10" Type="http://schemas.openxmlformats.org/officeDocument/2006/relationships/image" Target="../media/image72.svg"/><Relationship Id="rId19" Type="http://schemas.openxmlformats.org/officeDocument/2006/relationships/image" Target="../media/image81.png"/><Relationship Id="rId4" Type="http://schemas.openxmlformats.org/officeDocument/2006/relationships/hyperlink" Target="mailto:djones1@uhc.com" TargetMode="External"/><Relationship Id="rId9" Type="http://schemas.openxmlformats.org/officeDocument/2006/relationships/image" Target="../media/image71.png"/><Relationship Id="rId14" Type="http://schemas.openxmlformats.org/officeDocument/2006/relationships/image" Target="../media/image76.svg"/><Relationship Id="rId22" Type="http://schemas.openxmlformats.org/officeDocument/2006/relationships/image" Target="../media/image84.sv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65152D-294A-CB4D-A24A-4F357E1ABC0D}"/>
              </a:ext>
            </a:extLst>
          </p:cNvPr>
          <p:cNvSpPr>
            <a:spLocks noGrp="1"/>
          </p:cNvSpPr>
          <p:nvPr>
            <p:ph type="ctrTitle" idx="4294967295" hasCustomPrompt="1"/>
          </p:nvPr>
        </p:nvSpPr>
        <p:spPr>
          <a:xfrm>
            <a:off x="1924123" y="901699"/>
            <a:ext cx="8303340" cy="2103967"/>
          </a:xfrm>
        </p:spPr>
        <p:txBody>
          <a:bodyPr anchor="b">
            <a:noAutofit/>
          </a:bodyPr>
          <a:lstStyle>
            <a:lvl1pPr algn="l">
              <a:defRPr sz="5067" spc="0" baseline="0"/>
            </a:lvl1pPr>
          </a:lstStyle>
          <a:p>
            <a:r>
              <a:rPr lang="en-US" dirty="0"/>
              <a:t>Digital Solutions</a:t>
            </a:r>
          </a:p>
        </p:txBody>
      </p:sp>
      <p:sp>
        <p:nvSpPr>
          <p:cNvPr id="6" name="Subtitle 2">
            <a:extLst>
              <a:ext uri="{FF2B5EF4-FFF2-40B4-BE49-F238E27FC236}">
                <a16:creationId xmlns:a16="http://schemas.microsoft.com/office/drawing/2014/main" id="{C4BACBDA-5A3D-3241-B917-E2149A7F0899}"/>
              </a:ext>
            </a:extLst>
          </p:cNvPr>
          <p:cNvSpPr>
            <a:spLocks noGrp="1"/>
          </p:cNvSpPr>
          <p:nvPr>
            <p:ph type="subTitle" idx="4294967295" hasCustomPrompt="1"/>
          </p:nvPr>
        </p:nvSpPr>
        <p:spPr>
          <a:xfrm>
            <a:off x="1918336" y="2991201"/>
            <a:ext cx="8303340" cy="943488"/>
          </a:xfrm>
        </p:spPr>
        <p:txBody>
          <a:bodyPr>
            <a:noAutofit/>
          </a:bodyPr>
          <a:lstStyle>
            <a:lvl1pPr marL="0" indent="0" algn="l">
              <a:buNone/>
              <a:defRPr sz="20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For Administrative Simplification</a:t>
            </a:r>
          </a:p>
        </p:txBody>
      </p:sp>
      <p:sp>
        <p:nvSpPr>
          <p:cNvPr id="4" name="Text Placeholder 4"/>
          <p:cNvSpPr>
            <a:spLocks noGrp="1"/>
          </p:cNvSpPr>
          <p:nvPr>
            <p:ph type="body" sz="quarter" idx="10"/>
          </p:nvPr>
        </p:nvSpPr>
        <p:spPr>
          <a:xfrm>
            <a:off x="419173" y="5647791"/>
            <a:ext cx="3872272" cy="943488"/>
          </a:xfrm>
        </p:spPr>
        <p:txBody>
          <a:bodyPr/>
          <a:lstStyle>
            <a:lvl1pPr marL="0" indent="0">
              <a:buNone/>
              <a:defRPr sz="1333" b="0"/>
            </a:lvl1pPr>
            <a:lvl2pPr marL="118530" indent="0">
              <a:buNone/>
              <a:defRPr/>
            </a:lvl2pPr>
          </a:lstStyle>
          <a:p>
            <a:pPr lvl="0"/>
            <a:r>
              <a:rPr lang="en-US" sz="2000" dirty="0">
                <a:latin typeface="+mj-lt"/>
              </a:rPr>
              <a:t>Lakeland Care Payor Conference</a:t>
            </a:r>
          </a:p>
          <a:p>
            <a:pPr lvl="0"/>
            <a:r>
              <a:rPr lang="en-US" sz="2000" dirty="0">
                <a:latin typeface="+mj-lt"/>
              </a:rPr>
              <a:t>October 16, 2024</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F14257-CB15-8CB9-7B77-6AEA2F1A88FE}"/>
              </a:ext>
            </a:extLst>
          </p:cNvPr>
          <p:cNvSpPr>
            <a:spLocks noGrp="1"/>
          </p:cNvSpPr>
          <p:nvPr>
            <p:ph type="title"/>
          </p:nvPr>
        </p:nvSpPr>
        <p:spPr/>
        <p:txBody>
          <a:bodyPr/>
          <a:lstStyle/>
          <a:p>
            <a:r>
              <a:rPr lang="en-US" dirty="0"/>
              <a:t>API connection options</a:t>
            </a:r>
          </a:p>
        </p:txBody>
      </p:sp>
      <p:sp>
        <p:nvSpPr>
          <p:cNvPr id="20" name="TextBox 19">
            <a:extLst>
              <a:ext uri="{FF2B5EF4-FFF2-40B4-BE49-F238E27FC236}">
                <a16:creationId xmlns:a16="http://schemas.microsoft.com/office/drawing/2014/main" id="{8BF117D9-3BC2-EE80-2700-162361D032FF}"/>
              </a:ext>
            </a:extLst>
          </p:cNvPr>
          <p:cNvSpPr txBox="1"/>
          <p:nvPr/>
        </p:nvSpPr>
        <p:spPr>
          <a:xfrm>
            <a:off x="1316654" y="1499616"/>
            <a:ext cx="7208617" cy="1169551"/>
          </a:xfrm>
          <a:prstGeom prst="rect">
            <a:avLst/>
          </a:prstGeom>
          <a:noFill/>
        </p:spPr>
        <p:txBody>
          <a:bodyPr wrap="square">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spcAft>
                <a:spcPts val="600"/>
              </a:spcAft>
            </a:pPr>
            <a:r>
              <a:rPr lang="en-US" sz="2400" b="1" dirty="0"/>
              <a:t>API direct connection</a:t>
            </a:r>
          </a:p>
          <a:p>
            <a:pPr marL="285750" indent="-285750">
              <a:spcAft>
                <a:spcPts val="600"/>
              </a:spcAft>
              <a:buFont typeface="Arial" panose="020B0604020202020204" pitchFamily="34" charset="0"/>
              <a:buChar char="•"/>
            </a:pPr>
            <a:r>
              <a:rPr lang="en-US" dirty="0"/>
              <a:t>Connects directly through a secure connection for all API types</a:t>
            </a:r>
          </a:p>
          <a:p>
            <a:pPr marL="285750" indent="-285750">
              <a:spcAft>
                <a:spcPts val="600"/>
              </a:spcAft>
              <a:buFont typeface="Arial" panose="020B0604020202020204" pitchFamily="34" charset="0"/>
              <a:buChar char="•"/>
            </a:pPr>
            <a:r>
              <a:rPr lang="en-US" dirty="0"/>
              <a:t>API Trading Partner Agreement may be required</a:t>
            </a:r>
          </a:p>
        </p:txBody>
      </p:sp>
      <p:sp>
        <p:nvSpPr>
          <p:cNvPr id="16" name="TextBox 15">
            <a:extLst>
              <a:ext uri="{FF2B5EF4-FFF2-40B4-BE49-F238E27FC236}">
                <a16:creationId xmlns:a16="http://schemas.microsoft.com/office/drawing/2014/main" id="{32CAD726-3FA2-AD9B-7726-2815CC746C12}"/>
              </a:ext>
            </a:extLst>
          </p:cNvPr>
          <p:cNvSpPr txBox="1"/>
          <p:nvPr/>
        </p:nvSpPr>
        <p:spPr>
          <a:xfrm>
            <a:off x="1316654" y="3211736"/>
            <a:ext cx="7208617" cy="2354491"/>
          </a:xfrm>
          <a:prstGeom prst="rect">
            <a:avLst/>
          </a:prstGeom>
          <a:noFill/>
        </p:spPr>
        <p:txBody>
          <a:bodyPr wrap="square">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spcAft>
                <a:spcPts val="600"/>
              </a:spcAft>
            </a:pPr>
            <a:r>
              <a:rPr lang="en-US" sz="2400" b="1" dirty="0"/>
              <a:t>API Extended X12</a:t>
            </a:r>
          </a:p>
          <a:p>
            <a:pPr marL="285750" indent="-285750">
              <a:spcAft>
                <a:spcPts val="600"/>
              </a:spcAft>
              <a:buFont typeface="Arial" panose="020B0604020202020204" pitchFamily="34" charset="0"/>
              <a:buChar char="•"/>
            </a:pPr>
            <a:r>
              <a:rPr lang="en-US" dirty="0"/>
              <a:t>API data is requested and returned as an extension to an existing EDI transaction</a:t>
            </a:r>
          </a:p>
          <a:p>
            <a:pPr marL="285750" indent="-285750">
              <a:spcAft>
                <a:spcPts val="600"/>
              </a:spcAft>
              <a:buFont typeface="Arial" panose="020B0604020202020204" pitchFamily="34" charset="0"/>
              <a:buChar char="•"/>
            </a:pPr>
            <a:r>
              <a:rPr lang="en-US" dirty="0"/>
              <a:t>Access extended data through a direct connection with UnitedHealthcare, the Optum </a:t>
            </a:r>
            <a:r>
              <a:rPr lang="en-US" dirty="0" err="1"/>
              <a:t>iEDI</a:t>
            </a:r>
            <a:r>
              <a:rPr lang="en-US" dirty="0"/>
              <a:t> clearinghouse or your existing clearinghouse, if available</a:t>
            </a:r>
          </a:p>
          <a:p>
            <a:pPr marL="285750" indent="-285750">
              <a:spcAft>
                <a:spcPts val="600"/>
              </a:spcAft>
              <a:buFont typeface="Arial" panose="020B0604020202020204" pitchFamily="34" charset="0"/>
              <a:buChar char="•"/>
            </a:pPr>
            <a:r>
              <a:rPr lang="en-US" b="1" dirty="0"/>
              <a:t>Available only for claim status and eligibility/benefits</a:t>
            </a:r>
            <a:r>
              <a:rPr lang="en-US" dirty="0"/>
              <a:t> </a:t>
            </a:r>
          </a:p>
        </p:txBody>
      </p:sp>
      <p:sp>
        <p:nvSpPr>
          <p:cNvPr id="13" name="Oval 12">
            <a:extLst>
              <a:ext uri="{FF2B5EF4-FFF2-40B4-BE49-F238E27FC236}">
                <a16:creationId xmlns:a16="http://schemas.microsoft.com/office/drawing/2014/main" id="{B5C203A5-87EB-2E3F-B3F4-CFA53A07D34A}"/>
              </a:ext>
              <a:ext uri="{C183D7F6-B498-43B3-948B-1728B52AA6E4}">
                <adec:decorative xmlns:adec="http://schemas.microsoft.com/office/drawing/2017/decorative" val="1"/>
              </a:ext>
            </a:extLst>
          </p:cNvPr>
          <p:cNvSpPr/>
          <p:nvPr/>
        </p:nvSpPr>
        <p:spPr>
          <a:xfrm>
            <a:off x="499873" y="1499616"/>
            <a:ext cx="731520" cy="731520"/>
          </a:xfrm>
          <a:prstGeom prst="ellipse">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algn="ctr"/>
            <a:r>
              <a:rPr lang="en-US" sz="4000" b="1"/>
              <a:t>1</a:t>
            </a:r>
          </a:p>
        </p:txBody>
      </p:sp>
      <p:sp>
        <p:nvSpPr>
          <p:cNvPr id="14" name="Oval 13">
            <a:extLst>
              <a:ext uri="{FF2B5EF4-FFF2-40B4-BE49-F238E27FC236}">
                <a16:creationId xmlns:a16="http://schemas.microsoft.com/office/drawing/2014/main" id="{88FCD330-8F1E-FCD6-4A6D-1094B5D4D2EF}"/>
              </a:ext>
              <a:ext uri="{C183D7F6-B498-43B3-948B-1728B52AA6E4}">
                <adec:decorative xmlns:adec="http://schemas.microsoft.com/office/drawing/2017/decorative" val="1"/>
              </a:ext>
            </a:extLst>
          </p:cNvPr>
          <p:cNvSpPr/>
          <p:nvPr/>
        </p:nvSpPr>
        <p:spPr>
          <a:xfrm>
            <a:off x="499873" y="3211736"/>
            <a:ext cx="731520" cy="7315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algn="ctr"/>
            <a:r>
              <a:rPr lang="en-US" sz="4000" b="1"/>
              <a:t>2</a:t>
            </a:r>
          </a:p>
        </p:txBody>
      </p:sp>
      <p:sp>
        <p:nvSpPr>
          <p:cNvPr id="15" name="TextBox 14">
            <a:extLst>
              <a:ext uri="{FF2B5EF4-FFF2-40B4-BE49-F238E27FC236}">
                <a16:creationId xmlns:a16="http://schemas.microsoft.com/office/drawing/2014/main" id="{13157CB3-A665-8380-AF93-51C751B5523D}"/>
              </a:ext>
            </a:extLst>
          </p:cNvPr>
          <p:cNvSpPr txBox="1"/>
          <p:nvPr/>
        </p:nvSpPr>
        <p:spPr>
          <a:xfrm>
            <a:off x="8832505" y="1582340"/>
            <a:ext cx="2732047" cy="3877985"/>
          </a:xfrm>
          <a:prstGeom prst="rect">
            <a:avLst/>
          </a:prstGeom>
          <a:solidFill>
            <a:schemeClr val="bg2"/>
          </a:solidFill>
        </p:spPr>
        <p:txBody>
          <a:bodyPr wrap="square" lIns="274320" tIns="1280160" rIns="274320" bIns="36576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1600" i="0" dirty="0">
                <a:effectLst/>
                <a:latin typeface="Arial" panose="020B0604020202020204" pitchFamily="34" charset="0"/>
                <a:cs typeface="Arial" panose="020B0604020202020204" pitchFamily="34" charset="0"/>
              </a:rPr>
              <a:t>API uses JavaScript Object Notation (JSON) for requests and responses. </a:t>
            </a:r>
          </a:p>
          <a:p>
            <a:endParaRPr lang="en-US" sz="1600" i="0" dirty="0">
              <a:effectLst/>
              <a:latin typeface="Arial" panose="020B0604020202020204" pitchFamily="34" charset="0"/>
              <a:cs typeface="Arial" panose="020B0604020202020204" pitchFamily="34" charset="0"/>
            </a:endParaRPr>
          </a:p>
          <a:p>
            <a:r>
              <a:rPr lang="en-US" sz="1600" i="0" dirty="0">
                <a:effectLst/>
                <a:latin typeface="Arial" panose="020B0604020202020204" pitchFamily="34" charset="0"/>
                <a:cs typeface="Arial" panose="020B0604020202020204" pitchFamily="34" charset="0"/>
              </a:rPr>
              <a:t>All API traffic is encrypted over HTTPS and authentication is handled with OAuth2.</a:t>
            </a:r>
            <a:endParaRPr lang="en-US" sz="1600" dirty="0">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A88B66FD-10D4-8056-BA1E-DD3276EC9ABF}"/>
              </a:ext>
              <a:ext uri="{C183D7F6-B498-43B3-948B-1728B52AA6E4}">
                <adec:decorative xmlns:adec="http://schemas.microsoft.com/office/drawing/2017/decorative" val="1"/>
              </a:ext>
            </a:extLst>
          </p:cNvPr>
          <p:cNvCxnSpPr/>
          <p:nvPr/>
        </p:nvCxnSpPr>
        <p:spPr>
          <a:xfrm>
            <a:off x="499873" y="2920621"/>
            <a:ext cx="7797966" cy="0"/>
          </a:xfrm>
          <a:prstGeom prst="line">
            <a:avLst/>
          </a:prstGeom>
          <a:ln w="63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42BEC31A-F8A7-9A2D-7DC8-4E7F105987F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832767" y="1875235"/>
            <a:ext cx="731521" cy="731521"/>
          </a:xfrm>
          <a:prstGeom prst="rect">
            <a:avLst/>
          </a:prstGeom>
        </p:spPr>
      </p:pic>
      <p:sp>
        <p:nvSpPr>
          <p:cNvPr id="3" name="Slide Number Placeholder 2">
            <a:extLst>
              <a:ext uri="{FF2B5EF4-FFF2-40B4-BE49-F238E27FC236}">
                <a16:creationId xmlns:a16="http://schemas.microsoft.com/office/drawing/2014/main" id="{D90B5423-A7A3-2616-13AD-5E5FEA0964CB}"/>
              </a:ext>
            </a:extLst>
          </p:cNvPr>
          <p:cNvSpPr>
            <a:spLocks noGrp="1"/>
          </p:cNvSpPr>
          <p:nvPr>
            <p:ph type="sldNum" sz="quarter" idx="12"/>
          </p:nvPr>
        </p:nvSpPr>
        <p:spPr/>
        <p:txBody>
          <a:bodyPr/>
          <a:lstStyle/>
          <a:p>
            <a:fld id="{66DE20E4-D496-034F-914D-F7F15B93E95B}" type="slidenum">
              <a:rPr lang="en-US" smtClean="0"/>
              <a:t>10</a:t>
            </a:fld>
            <a:endParaRPr lang="en-US"/>
          </a:p>
        </p:txBody>
      </p:sp>
    </p:spTree>
    <p:extLst>
      <p:ext uri="{BB962C8B-B14F-4D97-AF65-F5344CB8AC3E}">
        <p14:creationId xmlns:p14="http://schemas.microsoft.com/office/powerpoint/2010/main" val="9275643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BF45C7E-40DA-E9E1-7B8B-28F1C310EAC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57214" y="0"/>
            <a:ext cx="4034786" cy="6858000"/>
          </a:xfrm>
          <a:prstGeom prst="rect">
            <a:avLst/>
          </a:prstGeom>
        </p:spPr>
      </p:pic>
      <p:sp>
        <p:nvSpPr>
          <p:cNvPr id="2" name="Title 1">
            <a:extLst>
              <a:ext uri="{FF2B5EF4-FFF2-40B4-BE49-F238E27FC236}">
                <a16:creationId xmlns:a16="http://schemas.microsoft.com/office/drawing/2014/main" id="{E34EEBAD-33B7-0339-59D2-2D018B100F67}"/>
              </a:ext>
            </a:extLst>
          </p:cNvPr>
          <p:cNvSpPr>
            <a:spLocks noGrp="1"/>
          </p:cNvSpPr>
          <p:nvPr>
            <p:ph type="title"/>
          </p:nvPr>
        </p:nvSpPr>
        <p:spPr/>
        <p:txBody>
          <a:bodyPr/>
          <a:lstStyle/>
          <a:p>
            <a:r>
              <a:rPr lang="en-US" sz="3200" b="1" dirty="0">
                <a:latin typeface="+mj-lt"/>
              </a:rPr>
              <a:t>API support</a:t>
            </a:r>
            <a:endParaRPr lang="en-US" dirty="0"/>
          </a:p>
        </p:txBody>
      </p:sp>
      <p:sp>
        <p:nvSpPr>
          <p:cNvPr id="4" name="Text Placeholder 3">
            <a:extLst>
              <a:ext uri="{FF2B5EF4-FFF2-40B4-BE49-F238E27FC236}">
                <a16:creationId xmlns:a16="http://schemas.microsoft.com/office/drawing/2014/main" id="{DDF6FE46-295A-BB6C-C55F-73056C7EC69B}"/>
              </a:ext>
            </a:extLst>
          </p:cNvPr>
          <p:cNvSpPr>
            <a:spLocks noGrp="1"/>
          </p:cNvSpPr>
          <p:nvPr>
            <p:ph type="body" sz="quarter" idx="13"/>
          </p:nvPr>
        </p:nvSpPr>
        <p:spPr>
          <a:xfrm>
            <a:off x="499873" y="1499616"/>
            <a:ext cx="9681295" cy="813235"/>
          </a:xfrm>
        </p:spPr>
        <p:txBody>
          <a:bodyPr/>
          <a:lstStyle/>
          <a:p>
            <a:pPr marL="0" indent="0">
              <a:buNone/>
            </a:pPr>
            <a:r>
              <a:rPr lang="en-US" sz="2000"/>
              <a:t>We’re here to help you every step of the way. From your initial consultation and demo to post-coordination support, you’ll have an API consultant to assist you.</a:t>
            </a:r>
            <a:endParaRPr lang="en-US"/>
          </a:p>
        </p:txBody>
      </p:sp>
      <p:sp>
        <p:nvSpPr>
          <p:cNvPr id="7" name="TextBox 6">
            <a:extLst>
              <a:ext uri="{FF2B5EF4-FFF2-40B4-BE49-F238E27FC236}">
                <a16:creationId xmlns:a16="http://schemas.microsoft.com/office/drawing/2014/main" id="{A3192ED6-9E4A-D5E3-7B9A-1632538179D4}"/>
              </a:ext>
            </a:extLst>
          </p:cNvPr>
          <p:cNvSpPr txBox="1"/>
          <p:nvPr/>
        </p:nvSpPr>
        <p:spPr>
          <a:xfrm>
            <a:off x="1140066" y="2311795"/>
            <a:ext cx="1741531" cy="1106424"/>
          </a:xfrm>
          <a:prstGeom prst="rect">
            <a:avLst/>
          </a:prstGeom>
          <a:solidFill>
            <a:schemeClr val="tx1"/>
          </a:solidFill>
        </p:spPr>
        <p:txBody>
          <a:bodyPr wrap="square" rtlCol="0" anchor="ctr" anchorCtr="0">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en-US">
                <a:solidFill>
                  <a:schemeClr val="bg1"/>
                </a:solidFill>
              </a:rPr>
              <a:t>Coordination</a:t>
            </a:r>
          </a:p>
        </p:txBody>
      </p:sp>
      <p:sp>
        <p:nvSpPr>
          <p:cNvPr id="5" name="TextBox 4">
            <a:extLst>
              <a:ext uri="{FF2B5EF4-FFF2-40B4-BE49-F238E27FC236}">
                <a16:creationId xmlns:a16="http://schemas.microsoft.com/office/drawing/2014/main" id="{0BB163D5-7E7C-38F0-623E-929360E97E49}"/>
              </a:ext>
            </a:extLst>
          </p:cNvPr>
          <p:cNvSpPr txBox="1"/>
          <p:nvPr/>
        </p:nvSpPr>
        <p:spPr>
          <a:xfrm>
            <a:off x="2954267" y="2310223"/>
            <a:ext cx="5406849" cy="1107996"/>
          </a:xfrm>
          <a:prstGeom prst="rect">
            <a:avLst/>
          </a:prstGeom>
          <a:solidFill>
            <a:schemeClr val="bg2"/>
          </a:solidFill>
        </p:spPr>
        <p:txBody>
          <a:bodyPr wrap="square" lIns="365760" tIns="182880" rIns="182880" bIns="182880" anchor="ctr" anchorCtr="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1600"/>
              <a:t>Together, we determine the right solutions that fit </a:t>
            </a:r>
            <a:br>
              <a:rPr lang="en-US" sz="1600"/>
            </a:br>
            <a:r>
              <a:rPr lang="en-US" sz="1600"/>
              <a:t>your needs. We help facilitate the technical </a:t>
            </a:r>
            <a:br>
              <a:rPr lang="en-US" sz="1600"/>
            </a:br>
            <a:r>
              <a:rPr lang="en-US" sz="1600"/>
              <a:t>coordination needed. </a:t>
            </a:r>
          </a:p>
        </p:txBody>
      </p:sp>
      <p:sp>
        <p:nvSpPr>
          <p:cNvPr id="12" name="TextBox 11">
            <a:extLst>
              <a:ext uri="{FF2B5EF4-FFF2-40B4-BE49-F238E27FC236}">
                <a16:creationId xmlns:a16="http://schemas.microsoft.com/office/drawing/2014/main" id="{28C09E7F-D662-1173-C8BD-4B277B30158A}"/>
              </a:ext>
            </a:extLst>
          </p:cNvPr>
          <p:cNvSpPr txBox="1"/>
          <p:nvPr/>
        </p:nvSpPr>
        <p:spPr>
          <a:xfrm>
            <a:off x="1140066" y="3500245"/>
            <a:ext cx="1741531" cy="1106424"/>
          </a:xfrm>
          <a:prstGeom prst="rect">
            <a:avLst/>
          </a:prstGeom>
          <a:solidFill>
            <a:schemeClr val="tx1"/>
          </a:solidFill>
        </p:spPr>
        <p:txBody>
          <a:bodyPr wrap="square" rtlCol="0" anchor="ctr" anchorCtr="0">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en-US">
                <a:solidFill>
                  <a:schemeClr val="bg1"/>
                </a:solidFill>
              </a:rPr>
              <a:t>Onboarding</a:t>
            </a:r>
          </a:p>
        </p:txBody>
      </p:sp>
      <p:sp>
        <p:nvSpPr>
          <p:cNvPr id="6" name="TextBox 5">
            <a:extLst>
              <a:ext uri="{FF2B5EF4-FFF2-40B4-BE49-F238E27FC236}">
                <a16:creationId xmlns:a16="http://schemas.microsoft.com/office/drawing/2014/main" id="{EBA09C0D-3674-1B51-A277-F753B8F53ADE}"/>
              </a:ext>
            </a:extLst>
          </p:cNvPr>
          <p:cNvSpPr txBox="1"/>
          <p:nvPr/>
        </p:nvSpPr>
        <p:spPr>
          <a:xfrm>
            <a:off x="2954267" y="3500245"/>
            <a:ext cx="5406849" cy="1107996"/>
          </a:xfrm>
          <a:prstGeom prst="rect">
            <a:avLst/>
          </a:prstGeom>
          <a:solidFill>
            <a:schemeClr val="bg2"/>
          </a:solidFill>
        </p:spPr>
        <p:txBody>
          <a:bodyPr wrap="square" lIns="365760" tIns="182880" rIns="182880" bIns="182880" anchor="ctr" anchorCtr="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1600" dirty="0"/>
              <a:t>We provide direct onboarding tools, resources and guidance with a production goal of 5–50 days, </a:t>
            </a:r>
            <a:br>
              <a:rPr lang="en-US" sz="1600" dirty="0"/>
            </a:br>
            <a:r>
              <a:rPr lang="en-US" sz="1600" dirty="0"/>
              <a:t>depending on your organization’s timeline.</a:t>
            </a:r>
          </a:p>
        </p:txBody>
      </p:sp>
      <p:sp>
        <p:nvSpPr>
          <p:cNvPr id="13" name="TextBox 12">
            <a:extLst>
              <a:ext uri="{FF2B5EF4-FFF2-40B4-BE49-F238E27FC236}">
                <a16:creationId xmlns:a16="http://schemas.microsoft.com/office/drawing/2014/main" id="{66A69A79-1198-41E8-4FFE-894BD752FFF2}"/>
              </a:ext>
            </a:extLst>
          </p:cNvPr>
          <p:cNvSpPr txBox="1"/>
          <p:nvPr/>
        </p:nvSpPr>
        <p:spPr>
          <a:xfrm>
            <a:off x="1140066" y="4691839"/>
            <a:ext cx="1741531" cy="1106424"/>
          </a:xfrm>
          <a:prstGeom prst="rect">
            <a:avLst/>
          </a:prstGeom>
          <a:solidFill>
            <a:schemeClr val="tx1"/>
          </a:solidFill>
        </p:spPr>
        <p:txBody>
          <a:bodyPr wrap="square" rtlCol="0" anchor="ctr" anchorCtr="0">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en-US">
                <a:solidFill>
                  <a:schemeClr val="bg1"/>
                </a:solidFill>
              </a:rPr>
              <a:t>Monitoring</a:t>
            </a:r>
          </a:p>
        </p:txBody>
      </p:sp>
      <p:sp>
        <p:nvSpPr>
          <p:cNvPr id="9" name="TextBox 8">
            <a:extLst>
              <a:ext uri="{FF2B5EF4-FFF2-40B4-BE49-F238E27FC236}">
                <a16:creationId xmlns:a16="http://schemas.microsoft.com/office/drawing/2014/main" id="{40A02020-9BA9-1FC2-01E1-D5749910F722}"/>
              </a:ext>
            </a:extLst>
          </p:cNvPr>
          <p:cNvSpPr txBox="1"/>
          <p:nvPr/>
        </p:nvSpPr>
        <p:spPr>
          <a:xfrm>
            <a:off x="2954267" y="4690267"/>
            <a:ext cx="5406849" cy="1107996"/>
          </a:xfrm>
          <a:prstGeom prst="rect">
            <a:avLst/>
          </a:prstGeom>
          <a:solidFill>
            <a:schemeClr val="bg2"/>
          </a:solidFill>
        </p:spPr>
        <p:txBody>
          <a:bodyPr wrap="square" lIns="365760" tIns="182880" rIns="182880" bIns="182880" anchor="ctr" anchorCtr="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1600"/>
              <a:t>Once in production, we may reach out to make sure </a:t>
            </a:r>
            <a:br>
              <a:rPr lang="en-US" sz="1600"/>
            </a:br>
            <a:r>
              <a:rPr lang="en-US" sz="1600"/>
              <a:t>our APIs are meeting your needs and yielding the expected benefits.</a:t>
            </a:r>
          </a:p>
        </p:txBody>
      </p:sp>
      <p:sp>
        <p:nvSpPr>
          <p:cNvPr id="3" name="Slide Number Placeholder 2">
            <a:extLst>
              <a:ext uri="{FF2B5EF4-FFF2-40B4-BE49-F238E27FC236}">
                <a16:creationId xmlns:a16="http://schemas.microsoft.com/office/drawing/2014/main" id="{E5240FEE-6023-8C6F-5757-29156FD3B41D}"/>
              </a:ext>
            </a:extLst>
          </p:cNvPr>
          <p:cNvSpPr>
            <a:spLocks noGrp="1"/>
          </p:cNvSpPr>
          <p:nvPr>
            <p:ph type="sldNum" sz="quarter" idx="12"/>
          </p:nvPr>
        </p:nvSpPr>
        <p:spPr/>
        <p:txBody>
          <a:bodyPr/>
          <a:lstStyle/>
          <a:p>
            <a:fld id="{90F9BDA0-AF0E-4BA8-B742-3B9C92A3E6FE}" type="slidenum">
              <a:rPr lang="en-US" smtClean="0"/>
              <a:t>11</a:t>
            </a:fld>
            <a:endParaRPr lang="en-US"/>
          </a:p>
        </p:txBody>
      </p:sp>
    </p:spTree>
    <p:extLst>
      <p:ext uri="{BB962C8B-B14F-4D97-AF65-F5344CB8AC3E}">
        <p14:creationId xmlns:p14="http://schemas.microsoft.com/office/powerpoint/2010/main" val="9129514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52779D-B53B-9AD6-D26B-0AA1F054D75C}"/>
              </a:ext>
              <a:ext uri="{C183D7F6-B498-43B3-948B-1728B52AA6E4}">
                <adec:decorative xmlns:adec="http://schemas.microsoft.com/office/drawing/2017/decorative" val="1"/>
              </a:ext>
            </a:extLst>
          </p:cNvPr>
          <p:cNvSpPr/>
          <p:nvPr/>
        </p:nvSpPr>
        <p:spPr>
          <a:xfrm>
            <a:off x="517234" y="4886802"/>
            <a:ext cx="4234648" cy="6100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algn="ctr"/>
            <a:endParaRPr lang="en-US"/>
          </a:p>
        </p:txBody>
      </p:sp>
      <p:sp>
        <p:nvSpPr>
          <p:cNvPr id="2" name="Title 1">
            <a:extLst>
              <a:ext uri="{FF2B5EF4-FFF2-40B4-BE49-F238E27FC236}">
                <a16:creationId xmlns:a16="http://schemas.microsoft.com/office/drawing/2014/main" id="{540AE1CF-CD36-F30C-1E79-E5F4FC722A0A}"/>
              </a:ext>
            </a:extLst>
          </p:cNvPr>
          <p:cNvSpPr>
            <a:spLocks noGrp="1"/>
          </p:cNvSpPr>
          <p:nvPr>
            <p:ph type="title"/>
          </p:nvPr>
        </p:nvSpPr>
        <p:spPr/>
        <p:txBody>
          <a:bodyPr/>
          <a:lstStyle/>
          <a:p>
            <a:r>
              <a:rPr lang="en-US" dirty="0"/>
              <a:t>API Marketplace</a:t>
            </a:r>
          </a:p>
        </p:txBody>
      </p:sp>
      <p:sp>
        <p:nvSpPr>
          <p:cNvPr id="5" name="Text Placeholder 3">
            <a:extLst>
              <a:ext uri="{FF2B5EF4-FFF2-40B4-BE49-F238E27FC236}">
                <a16:creationId xmlns:a16="http://schemas.microsoft.com/office/drawing/2014/main" id="{2D2DBB61-027E-0C37-91C6-7E08E9728289}"/>
              </a:ext>
            </a:extLst>
          </p:cNvPr>
          <p:cNvSpPr>
            <a:spLocks noGrp="1"/>
          </p:cNvSpPr>
          <p:nvPr>
            <p:ph type="body" sz="quarter" idx="13"/>
          </p:nvPr>
        </p:nvSpPr>
        <p:spPr>
          <a:xfrm>
            <a:off x="499873" y="1499616"/>
            <a:ext cx="4999779" cy="4526280"/>
          </a:xfrm>
        </p:spPr>
        <p:txBody>
          <a:bodyPr>
            <a:normAutofit/>
          </a:bodyPr>
          <a:lstStyle/>
          <a:p>
            <a:pPr marL="0" indent="0">
              <a:lnSpc>
                <a:spcPct val="100000"/>
              </a:lnSpc>
              <a:spcBef>
                <a:spcPct val="0"/>
              </a:spcBef>
              <a:spcAft>
                <a:spcPts val="600"/>
              </a:spcAft>
              <a:buNone/>
            </a:pPr>
            <a:r>
              <a:rPr lang="en-US" sz="2000" b="1" dirty="0">
                <a:solidFill>
                  <a:schemeClr val="tx1"/>
                </a:solidFill>
                <a:cs typeface="Calibri" panose="020F0502020204030204" pitchFamily="34" charset="0"/>
              </a:rPr>
              <a:t>The primary site for all things API</a:t>
            </a:r>
            <a:endParaRPr lang="en-US" sz="1600" b="1" dirty="0">
              <a:solidFill>
                <a:schemeClr val="tx1"/>
              </a:solidFill>
              <a:cs typeface="Calibri" panose="020F0502020204030204" pitchFamily="34" charset="0"/>
            </a:endParaRPr>
          </a:p>
          <a:p>
            <a:pPr>
              <a:lnSpc>
                <a:spcPct val="100000"/>
              </a:lnSpc>
              <a:spcBef>
                <a:spcPct val="0"/>
              </a:spcBef>
              <a:spcAft>
                <a:spcPts val="600"/>
              </a:spcAft>
            </a:pPr>
            <a:r>
              <a:rPr lang="en-US" sz="1600" dirty="0">
                <a:hlinkClick r:id="rId3"/>
              </a:rPr>
              <a:t>https://apimarketplace.uhcprovider.com</a:t>
            </a:r>
            <a:endParaRPr lang="en-US" sz="1600" dirty="0"/>
          </a:p>
          <a:p>
            <a:pPr>
              <a:lnSpc>
                <a:spcPct val="100000"/>
              </a:lnSpc>
              <a:spcBef>
                <a:spcPct val="0"/>
              </a:spcBef>
              <a:spcAft>
                <a:spcPts val="600"/>
              </a:spcAft>
            </a:pPr>
            <a:r>
              <a:rPr lang="en-US" sz="1600" dirty="0">
                <a:cs typeface="Calibri" panose="020F0502020204030204" pitchFamily="34" charset="0"/>
              </a:rPr>
              <a:t>API education (user guide, overview, benefits </a:t>
            </a:r>
            <a:br>
              <a:rPr lang="en-US" sz="1600" dirty="0">
                <a:cs typeface="Calibri" panose="020F0502020204030204" pitchFamily="34" charset="0"/>
              </a:rPr>
            </a:br>
            <a:r>
              <a:rPr lang="en-US" sz="1600" dirty="0">
                <a:cs typeface="Calibri" panose="020F0502020204030204" pitchFamily="34" charset="0"/>
              </a:rPr>
              <a:t>and getting started)</a:t>
            </a:r>
          </a:p>
          <a:p>
            <a:pPr>
              <a:lnSpc>
                <a:spcPct val="100000"/>
              </a:lnSpc>
              <a:spcBef>
                <a:spcPct val="0"/>
              </a:spcBef>
              <a:spcAft>
                <a:spcPts val="600"/>
              </a:spcAft>
            </a:pPr>
            <a:r>
              <a:rPr lang="en-US" sz="1600" dirty="0">
                <a:cs typeface="Calibri" panose="020F0502020204030204" pitchFamily="34" charset="0"/>
              </a:rPr>
              <a:t>Technical information</a:t>
            </a:r>
          </a:p>
          <a:p>
            <a:pPr marL="401638" lvl="1" indent="-233363">
              <a:lnSpc>
                <a:spcPct val="100000"/>
              </a:lnSpc>
              <a:spcAft>
                <a:spcPts val="200"/>
              </a:spcAft>
            </a:pPr>
            <a:r>
              <a:rPr lang="en-US" sz="1600" dirty="0">
                <a:cs typeface="Calibri" panose="020F0502020204030204" pitchFamily="34" charset="0"/>
              </a:rPr>
              <a:t>Reference guides</a:t>
            </a:r>
          </a:p>
          <a:p>
            <a:pPr marL="401638" lvl="1" indent="-233363">
              <a:lnSpc>
                <a:spcPct val="100000"/>
              </a:lnSpc>
              <a:spcAft>
                <a:spcPts val="200"/>
              </a:spcAft>
            </a:pPr>
            <a:r>
              <a:rPr lang="en-US" sz="1600" dirty="0">
                <a:cs typeface="Calibri" panose="020F0502020204030204" pitchFamily="34" charset="0"/>
              </a:rPr>
              <a:t>Sandbox</a:t>
            </a:r>
          </a:p>
          <a:p>
            <a:pPr marL="401638" lvl="1" indent="-233363">
              <a:lnSpc>
                <a:spcPct val="100000"/>
              </a:lnSpc>
              <a:spcAft>
                <a:spcPts val="600"/>
              </a:spcAft>
            </a:pPr>
            <a:r>
              <a:rPr lang="en-US" sz="1600" dirty="0">
                <a:cs typeface="Calibri" panose="020F0502020204030204" pitchFamily="34" charset="0"/>
              </a:rPr>
              <a:t>Swagger</a:t>
            </a:r>
          </a:p>
          <a:p>
            <a:pPr>
              <a:lnSpc>
                <a:spcPct val="100000"/>
              </a:lnSpc>
              <a:spcBef>
                <a:spcPct val="0"/>
              </a:spcBef>
              <a:spcAft>
                <a:spcPts val="600"/>
              </a:spcAft>
            </a:pPr>
            <a:r>
              <a:rPr lang="en-US" sz="1600" dirty="0">
                <a:cs typeface="Calibri" panose="020F0502020204030204" pitchFamily="34" charset="0"/>
              </a:rPr>
              <a:t>Testimonials</a:t>
            </a:r>
          </a:p>
          <a:p>
            <a:pPr>
              <a:lnSpc>
                <a:spcPct val="100000"/>
              </a:lnSpc>
              <a:spcBef>
                <a:spcPct val="0"/>
              </a:spcBef>
              <a:spcAft>
                <a:spcPts val="600"/>
              </a:spcAft>
            </a:pPr>
            <a:r>
              <a:rPr lang="en-US" sz="1600" dirty="0">
                <a:cs typeface="Calibri" panose="020F0502020204030204" pitchFamily="34" charset="0"/>
              </a:rPr>
              <a:t>APIs by category and featured APIs</a:t>
            </a:r>
          </a:p>
          <a:p>
            <a:pPr>
              <a:lnSpc>
                <a:spcPct val="100000"/>
              </a:lnSpc>
              <a:spcBef>
                <a:spcPct val="0"/>
              </a:spcBef>
              <a:spcAft>
                <a:spcPts val="600"/>
              </a:spcAft>
            </a:pPr>
            <a:r>
              <a:rPr lang="en-US" sz="1600" dirty="0">
                <a:cs typeface="Calibri" panose="020F0502020204030204" pitchFamily="34" charset="0"/>
              </a:rPr>
              <a:t>Contact us</a:t>
            </a:r>
          </a:p>
          <a:p>
            <a:pPr marL="344488" lvl="1" indent="-176213">
              <a:lnSpc>
                <a:spcPct val="100000"/>
              </a:lnSpc>
              <a:spcAft>
                <a:spcPts val="600"/>
              </a:spcAft>
            </a:pPr>
            <a:r>
              <a:rPr kumimoji="0" lang="en-US" sz="1600" b="0" i="0" u="none" strike="noStrike" kern="1200" cap="none" spc="0" normalizeH="0" baseline="0" noProof="0" dirty="0">
                <a:ln>
                  <a:noFill/>
                </a:ln>
                <a:effectLst/>
                <a:uLnTx/>
                <a:uFillTx/>
                <a:latin typeface="Arial"/>
                <a:cs typeface="Calibri" panose="020F0502020204030204" pitchFamily="34" charset="0"/>
              </a:rPr>
              <a:t>Follow </a:t>
            </a:r>
            <a:r>
              <a:rPr kumimoji="0" lang="en-US" sz="1600" b="1" i="0" u="none" strike="noStrike" kern="1200" cap="none" spc="0" normalizeH="0" baseline="0" noProof="0" dirty="0">
                <a:ln>
                  <a:noFill/>
                </a:ln>
                <a:effectLst/>
                <a:uLnTx/>
                <a:uFillTx/>
                <a:latin typeface="Arial"/>
                <a:cs typeface="Calibri" panose="020F0502020204030204" pitchFamily="34" charset="0"/>
              </a:rPr>
              <a:t>Get Started</a:t>
            </a:r>
            <a:r>
              <a:rPr kumimoji="0" lang="en-US" sz="1600" b="0" i="0" u="none" strike="noStrike" kern="1200" cap="none" spc="0" normalizeH="0" baseline="0" noProof="0" dirty="0">
                <a:ln>
                  <a:noFill/>
                </a:ln>
                <a:effectLst/>
                <a:uLnTx/>
                <a:uFillTx/>
                <a:latin typeface="Arial"/>
                <a:cs typeface="Calibri" panose="020F0502020204030204" pitchFamily="34" charset="0"/>
              </a:rPr>
              <a:t> prompts to request</a:t>
            </a:r>
            <a:r>
              <a:rPr kumimoji="0" lang="en-US" sz="1600" b="0" i="0" u="none" strike="noStrike" kern="1200" cap="none" spc="0" normalizeH="0" noProof="0" dirty="0">
                <a:ln>
                  <a:noFill/>
                </a:ln>
                <a:effectLst/>
                <a:uLnTx/>
                <a:uFillTx/>
                <a:latin typeface="Arial"/>
                <a:cs typeface="Calibri" panose="020F0502020204030204" pitchFamily="34" charset="0"/>
              </a:rPr>
              <a:t> </a:t>
            </a:r>
            <a:br>
              <a:rPr kumimoji="0" lang="en-US" sz="1600" b="0" i="0" u="none" strike="noStrike" kern="1200" cap="none" spc="0" normalizeH="0" noProof="0" dirty="0">
                <a:ln>
                  <a:noFill/>
                </a:ln>
                <a:effectLst/>
                <a:uLnTx/>
                <a:uFillTx/>
                <a:latin typeface="Arial"/>
                <a:cs typeface="Calibri" panose="020F0502020204030204" pitchFamily="34" charset="0"/>
              </a:rPr>
            </a:br>
            <a:r>
              <a:rPr kumimoji="0" lang="en-US" sz="1600" b="0" i="0" u="none" strike="noStrike" kern="1200" cap="none" spc="0" normalizeH="0" noProof="0" dirty="0">
                <a:ln>
                  <a:noFill/>
                </a:ln>
                <a:effectLst/>
                <a:uLnTx/>
                <a:uFillTx/>
                <a:latin typeface="Arial"/>
                <a:cs typeface="Calibri" panose="020F0502020204030204" pitchFamily="34" charset="0"/>
              </a:rPr>
              <a:t>a meeting with an API consultant</a:t>
            </a:r>
            <a:endParaRPr lang="en-US" sz="1600" dirty="0"/>
          </a:p>
          <a:p>
            <a:endParaRPr lang="en-US" sz="1800" dirty="0">
              <a:cs typeface="Calibri" panose="020F0502020204030204" pitchFamily="34" charset="0"/>
            </a:endParaRPr>
          </a:p>
        </p:txBody>
      </p:sp>
      <p:grpSp>
        <p:nvGrpSpPr>
          <p:cNvPr id="9" name="Group 8">
            <a:extLst>
              <a:ext uri="{FF2B5EF4-FFF2-40B4-BE49-F238E27FC236}">
                <a16:creationId xmlns:a16="http://schemas.microsoft.com/office/drawing/2014/main" id="{FB4F7652-120B-F86A-06F9-32A1BB04A85E}"/>
              </a:ext>
              <a:ext uri="{C183D7F6-B498-43B3-948B-1728B52AA6E4}">
                <adec:decorative xmlns:adec="http://schemas.microsoft.com/office/drawing/2017/decorative" val="1"/>
              </a:ext>
            </a:extLst>
          </p:cNvPr>
          <p:cNvGrpSpPr/>
          <p:nvPr/>
        </p:nvGrpSpPr>
        <p:grpSpPr>
          <a:xfrm>
            <a:off x="4706912" y="-140257"/>
            <a:ext cx="7485089" cy="6998257"/>
            <a:chOff x="4706912" y="-140257"/>
            <a:chExt cx="7485089" cy="6998257"/>
          </a:xfrm>
        </p:grpSpPr>
        <p:pic>
          <p:nvPicPr>
            <p:cNvPr id="6" name="Picture 5">
              <a:extLst>
                <a:ext uri="{FF2B5EF4-FFF2-40B4-BE49-F238E27FC236}">
                  <a16:creationId xmlns:a16="http://schemas.microsoft.com/office/drawing/2014/main" id="{24801D22-7080-5172-5C7D-C9D38595B4E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06912" y="-140257"/>
              <a:ext cx="7485089" cy="6998257"/>
            </a:xfrm>
            <a:prstGeom prst="rect">
              <a:avLst/>
            </a:prstGeom>
          </p:spPr>
        </p:pic>
        <p:pic>
          <p:nvPicPr>
            <p:cNvPr id="4" name="Picture 3">
              <a:extLst>
                <a:ext uri="{FF2B5EF4-FFF2-40B4-BE49-F238E27FC236}">
                  <a16:creationId xmlns:a16="http://schemas.microsoft.com/office/drawing/2014/main" id="{A4A6E1F2-AA9C-8D8E-2D74-4C268FFC7987}"/>
                </a:ext>
              </a:extLst>
            </p:cNvPr>
            <p:cNvPicPr>
              <a:picLocks noChangeAspect="1"/>
            </p:cNvPicPr>
            <p:nvPr/>
          </p:nvPicPr>
          <p:blipFill>
            <a:blip r:embed="rId5"/>
            <a:srcRect l="5799" r="10990"/>
            <a:stretch>
              <a:fillRect/>
            </a:stretch>
          </p:blipFill>
          <p:spPr>
            <a:xfrm>
              <a:off x="6317673" y="672274"/>
              <a:ext cx="5874327" cy="5094521"/>
            </a:xfrm>
            <a:prstGeom prst="rect">
              <a:avLst/>
            </a:prstGeom>
          </p:spPr>
        </p:pic>
        <p:sp>
          <p:nvSpPr>
            <p:cNvPr id="8" name="Rectangle: Rounded Corners 4">
              <a:extLst>
                <a:ext uri="{FF2B5EF4-FFF2-40B4-BE49-F238E27FC236}">
                  <a16:creationId xmlns:a16="http://schemas.microsoft.com/office/drawing/2014/main" id="{004CFC84-D0A6-765F-A519-AB346E0246CD}"/>
                </a:ext>
              </a:extLst>
            </p:cNvPr>
            <p:cNvSpPr/>
            <p:nvPr/>
          </p:nvSpPr>
          <p:spPr>
            <a:xfrm>
              <a:off x="6939498" y="2220169"/>
              <a:ext cx="2384263" cy="1269108"/>
            </a:xfrm>
            <a:prstGeom prst="roundRect">
              <a:avLst/>
            </a:prstGeom>
            <a:noFill/>
            <a:ln>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Right Arrow 14">
              <a:extLst>
                <a:ext uri="{FF2B5EF4-FFF2-40B4-BE49-F238E27FC236}">
                  <a16:creationId xmlns:a16="http://schemas.microsoft.com/office/drawing/2014/main" id="{8EF59A52-B013-233D-4C3F-3A1F980309B2}"/>
                </a:ext>
              </a:extLst>
            </p:cNvPr>
            <p:cNvSpPr/>
            <p:nvPr/>
          </p:nvSpPr>
          <p:spPr>
            <a:xfrm>
              <a:off x="5357881" y="2814252"/>
              <a:ext cx="1663314" cy="82942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algn="ctr"/>
              <a:endParaRPr lang="en-US"/>
            </a:p>
          </p:txBody>
        </p:sp>
      </p:grpSp>
      <p:sp>
        <p:nvSpPr>
          <p:cNvPr id="3" name="Slide Number Placeholder 2">
            <a:extLst>
              <a:ext uri="{FF2B5EF4-FFF2-40B4-BE49-F238E27FC236}">
                <a16:creationId xmlns:a16="http://schemas.microsoft.com/office/drawing/2014/main" id="{217A349C-5D73-5F87-3653-51BD5B643986}"/>
              </a:ext>
            </a:extLst>
          </p:cNvPr>
          <p:cNvSpPr>
            <a:spLocks noGrp="1"/>
          </p:cNvSpPr>
          <p:nvPr>
            <p:ph type="sldNum" sz="quarter" idx="12"/>
          </p:nvPr>
        </p:nvSpPr>
        <p:spPr/>
        <p:txBody>
          <a:bodyPr/>
          <a:lstStyle/>
          <a:p>
            <a:fld id="{90F9BDA0-AF0E-4BA8-B742-3B9C92A3E6FE}" type="slidenum">
              <a:rPr lang="en-US" smtClean="0"/>
              <a:t>12</a:t>
            </a:fld>
            <a:endParaRPr lang="en-US"/>
          </a:p>
        </p:txBody>
      </p:sp>
    </p:spTree>
    <p:extLst>
      <p:ext uri="{BB962C8B-B14F-4D97-AF65-F5344CB8AC3E}">
        <p14:creationId xmlns:p14="http://schemas.microsoft.com/office/powerpoint/2010/main" val="38759810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mph" presetSubtype="0" dur="500" fill="hold" nodeType="clickEffect">
                                  <p:stCondLst>
                                    <p:cond delay="0"/>
                                  </p:stCondLst>
                                  <p:childTnLst>
                                    <p:set>
                                      <p:cBhvr override="childStyle">
                                        <p:cTn id="6" dur="500" fill="hold"/>
                                        <p:tgtEl>
                                          <p:spTgt spid="5">
                                            <p:txEl>
                                              <p:pRg st="9" end="9"/>
                                            </p:txEl>
                                          </p:spTgt>
                                        </p:tgtEl>
                                        <p:attrNameLst>
                                          <p:attrName>style.color</p:attrName>
                                        </p:attrNameLst>
                                      </p:cBhvr>
                                      <p:to>
                                        <p:clrVal>
                                          <a:schemeClr val="accent2"/>
                                        </p:clrVal>
                                      </p:to>
                                    </p:set>
                                    <p:set>
                                      <p:cBhvr>
                                        <p:cTn id="7" dur="500" fill="hold"/>
                                        <p:tgtEl>
                                          <p:spTgt spid="5">
                                            <p:txEl>
                                              <p:pRg st="9" end="9"/>
                                            </p:txEl>
                                          </p:spTgt>
                                        </p:tgtEl>
                                        <p:attrNameLst>
                                          <p:attrName>fillcolor</p:attrName>
                                        </p:attrNameLst>
                                      </p:cBhvr>
                                      <p:to>
                                        <p:clrVal>
                                          <a:schemeClr val="accent2"/>
                                        </p:clrVal>
                                      </p:to>
                                    </p:set>
                                    <p:set>
                                      <p:cBhvr>
                                        <p:cTn id="8" dur="500" fill="hold"/>
                                        <p:tgtEl>
                                          <p:spTgt spid="5">
                                            <p:txEl>
                                              <p:pRg st="9" end="9"/>
                                            </p:txEl>
                                          </p:spTgt>
                                        </p:tgtEl>
                                        <p:attrNameLst>
                                          <p:attrName>fill.type</p:attrName>
                                        </p:attrNameLst>
                                      </p:cBhvr>
                                      <p:to>
                                        <p:strVal val="solid"/>
                                      </p:to>
                                    </p:set>
                                  </p:childTnLst>
                                </p:cTn>
                              </p:par>
                              <p:par>
                                <p:cTn id="9" presetID="16" presetClass="emph" presetSubtype="0" dur="500" fill="hold" nodeType="withEffect">
                                  <p:stCondLst>
                                    <p:cond delay="0"/>
                                  </p:stCondLst>
                                  <p:childTnLst>
                                    <p:set>
                                      <p:cBhvr override="childStyle">
                                        <p:cTn id="10" dur="500" fill="hold"/>
                                        <p:tgtEl>
                                          <p:spTgt spid="5">
                                            <p:txEl>
                                              <p:pRg st="10" end="10"/>
                                            </p:txEl>
                                          </p:spTgt>
                                        </p:tgtEl>
                                        <p:attrNameLst>
                                          <p:attrName>style.color</p:attrName>
                                        </p:attrNameLst>
                                      </p:cBhvr>
                                      <p:to>
                                        <p:clrVal>
                                          <a:schemeClr val="accent2"/>
                                        </p:clrVal>
                                      </p:to>
                                    </p:set>
                                    <p:set>
                                      <p:cBhvr>
                                        <p:cTn id="11" dur="500" fill="hold"/>
                                        <p:tgtEl>
                                          <p:spTgt spid="5">
                                            <p:txEl>
                                              <p:pRg st="10" end="10"/>
                                            </p:txEl>
                                          </p:spTgt>
                                        </p:tgtEl>
                                        <p:attrNameLst>
                                          <p:attrName>fillcolor</p:attrName>
                                        </p:attrNameLst>
                                      </p:cBhvr>
                                      <p:to>
                                        <p:clrVal>
                                          <a:schemeClr val="accent2"/>
                                        </p:clrVal>
                                      </p:to>
                                    </p:set>
                                    <p:set>
                                      <p:cBhvr>
                                        <p:cTn id="12" dur="500" fill="hold"/>
                                        <p:tgtEl>
                                          <p:spTgt spid="5">
                                            <p:txEl>
                                              <p:pRg st="10" end="1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8ADD-94E6-4E91-B240-64AC6E9B1FCF}"/>
              </a:ext>
            </a:extLst>
          </p:cNvPr>
          <p:cNvSpPr>
            <a:spLocks noGrp="1"/>
          </p:cNvSpPr>
          <p:nvPr>
            <p:ph type="ctrTitle"/>
          </p:nvPr>
        </p:nvSpPr>
        <p:spPr>
          <a:xfrm>
            <a:off x="1459289" y="2781836"/>
            <a:ext cx="8303340" cy="1796889"/>
          </a:xfrm>
        </p:spPr>
        <p:txBody>
          <a:bodyPr/>
          <a:lstStyle/>
          <a:p>
            <a:r>
              <a:rPr lang="en-US" sz="5070" dirty="0"/>
              <a:t>API Consumers</a:t>
            </a:r>
          </a:p>
        </p:txBody>
      </p:sp>
    </p:spTree>
    <p:extLst>
      <p:ext uri="{BB962C8B-B14F-4D97-AF65-F5344CB8AC3E}">
        <p14:creationId xmlns:p14="http://schemas.microsoft.com/office/powerpoint/2010/main" val="8056543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70C8A-5561-501D-D50D-9C7AD6A5E63E}"/>
              </a:ext>
            </a:extLst>
          </p:cNvPr>
          <p:cNvSpPr>
            <a:spLocks noGrp="1"/>
          </p:cNvSpPr>
          <p:nvPr>
            <p:ph type="title"/>
          </p:nvPr>
        </p:nvSpPr>
        <p:spPr/>
        <p:txBody>
          <a:bodyPr/>
          <a:lstStyle/>
          <a:p>
            <a:r>
              <a:rPr lang="en-US" dirty="0"/>
              <a:t>API Utilization</a:t>
            </a:r>
          </a:p>
        </p:txBody>
      </p:sp>
      <p:pic>
        <p:nvPicPr>
          <p:cNvPr id="6" name="Picture 5">
            <a:extLst>
              <a:ext uri="{FF2B5EF4-FFF2-40B4-BE49-F238E27FC236}">
                <a16:creationId xmlns:a16="http://schemas.microsoft.com/office/drawing/2014/main" id="{5427D343-F614-70EE-9757-1FB9F33B8DA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93065" y="5091186"/>
            <a:ext cx="1243692" cy="1005927"/>
          </a:xfrm>
          <a:prstGeom prst="rect">
            <a:avLst/>
          </a:prstGeom>
        </p:spPr>
      </p:pic>
      <p:grpSp>
        <p:nvGrpSpPr>
          <p:cNvPr id="16" name="Group 15">
            <a:extLst>
              <a:ext uri="{FF2B5EF4-FFF2-40B4-BE49-F238E27FC236}">
                <a16:creationId xmlns:a16="http://schemas.microsoft.com/office/drawing/2014/main" id="{EAD0CDF7-7CBB-C1E2-3E98-D4E8038B3FD1}"/>
              </a:ext>
              <a:ext uri="{C183D7F6-B498-43B3-948B-1728B52AA6E4}">
                <adec:decorative xmlns:adec="http://schemas.microsoft.com/office/drawing/2017/decorative" val="1"/>
              </a:ext>
            </a:extLst>
          </p:cNvPr>
          <p:cNvGrpSpPr/>
          <p:nvPr/>
        </p:nvGrpSpPr>
        <p:grpSpPr>
          <a:xfrm>
            <a:off x="3050641" y="1427197"/>
            <a:ext cx="6148797" cy="4768171"/>
            <a:chOff x="2880046" y="1396588"/>
            <a:chExt cx="6148797" cy="4768171"/>
          </a:xfrm>
        </p:grpSpPr>
        <p:sp>
          <p:nvSpPr>
            <p:cNvPr id="11" name="Rectangle 10">
              <a:extLst>
                <a:ext uri="{FF2B5EF4-FFF2-40B4-BE49-F238E27FC236}">
                  <a16:creationId xmlns:a16="http://schemas.microsoft.com/office/drawing/2014/main" id="{4A7C918D-0C8B-BEA1-336D-5178B4D4435D}"/>
                </a:ext>
              </a:extLst>
            </p:cNvPr>
            <p:cNvSpPr/>
            <p:nvPr/>
          </p:nvSpPr>
          <p:spPr>
            <a:xfrm>
              <a:off x="2880046" y="1396588"/>
              <a:ext cx="6148797" cy="47681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7B50E91B-A3ED-BA21-F1D0-CBF580DA0823}"/>
                </a:ext>
              </a:extLst>
            </p:cNvPr>
            <p:cNvSpPr txBox="1"/>
            <p:nvPr/>
          </p:nvSpPr>
          <p:spPr>
            <a:xfrm>
              <a:off x="4834290" y="1458792"/>
              <a:ext cx="2294218" cy="338554"/>
            </a:xfrm>
            <a:prstGeom prst="rect">
              <a:avLst/>
            </a:prstGeom>
            <a:noFill/>
          </p:spPr>
          <p:txBody>
            <a:bodyPr wrap="non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758933" rtl="0" eaLnBrk="1" fontAlgn="auto" latinLnBrk="0" hangingPunct="1">
                <a:lnSpc>
                  <a:spcPct val="100000"/>
                </a:lnSpc>
                <a:spcBef>
                  <a:spcPct val="0"/>
                </a:spcBef>
                <a:spcAft>
                  <a:spcPts val="600"/>
                </a:spcAft>
                <a:buClrTx/>
                <a:buSzTx/>
                <a:buFontTx/>
                <a:buNone/>
                <a:defRPr/>
              </a:pPr>
              <a:r>
                <a:rPr kumimoji="0" lang="en-US" sz="1600" b="0" i="0" u="none" strike="noStrike" kern="1200" cap="none" spc="0" normalizeH="0" baseline="0" noProof="0">
                  <a:ln>
                    <a:noFill/>
                  </a:ln>
                  <a:solidFill>
                    <a:srgbClr val="002677"/>
                  </a:solidFill>
                  <a:effectLst/>
                  <a:uLnTx/>
                  <a:uFillTx/>
                  <a:latin typeface="Arial"/>
                  <a:ea typeface="+mn-ea"/>
                  <a:cs typeface="+mn-cs"/>
                </a:rPr>
                <a:t>API types in production</a:t>
              </a:r>
            </a:p>
          </p:txBody>
        </p:sp>
      </p:grpSp>
      <p:sp>
        <p:nvSpPr>
          <p:cNvPr id="8" name="TextBox 7">
            <a:extLst>
              <a:ext uri="{FF2B5EF4-FFF2-40B4-BE49-F238E27FC236}">
                <a16:creationId xmlns:a16="http://schemas.microsoft.com/office/drawing/2014/main" id="{634ECDD1-EA97-3FB2-6D91-9D2E24BFD3F8}"/>
              </a:ext>
            </a:extLst>
          </p:cNvPr>
          <p:cNvSpPr txBox="1"/>
          <p:nvPr/>
        </p:nvSpPr>
        <p:spPr>
          <a:xfrm>
            <a:off x="376518" y="1499616"/>
            <a:ext cx="2421764" cy="338554"/>
          </a:xfrm>
          <a:prstGeom prst="rect">
            <a:avLst/>
          </a:prstGeom>
          <a:solidFill>
            <a:schemeClr val="tx1"/>
          </a:solidFill>
        </p:spPr>
        <p:txBody>
          <a:bodyPr wrap="square" lIns="0" r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ctr" defTabSz="758933" rtl="0" eaLnBrk="1" fontAlgn="auto" latinLnBrk="0" hangingPunct="1">
              <a:lnSpc>
                <a:spcPct val="100000"/>
              </a:lnSpc>
              <a:spcBef>
                <a:spcPct val="0"/>
              </a:spcBef>
              <a:spcAft>
                <a:spcPts val="600"/>
              </a:spcAft>
              <a:buClrTx/>
              <a:buSzTx/>
              <a:buFontTx/>
              <a:buNone/>
              <a:defRPr/>
            </a:pPr>
            <a:r>
              <a:rPr kumimoji="0" lang="en-US" sz="1600" b="0" i="0" u="none" strike="noStrike" kern="1200" cap="none" spc="0" normalizeH="0" baseline="0" noProof="0">
                <a:ln>
                  <a:noFill/>
                </a:ln>
                <a:solidFill>
                  <a:srgbClr val="FFFFFF"/>
                </a:solidFill>
                <a:effectLst/>
                <a:uLnTx/>
                <a:uFillTx/>
                <a:latin typeface="Arial"/>
                <a:ea typeface="+mn-ea"/>
                <a:cs typeface="+mn-cs"/>
              </a:rPr>
              <a:t>API stats – July 2023</a:t>
            </a: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A383BC97-9DFA-85A3-E2EB-602F1693AE1D}"/>
              </a:ext>
            </a:extLst>
          </p:cNvPr>
          <p:cNvSpPr txBox="1"/>
          <p:nvPr/>
        </p:nvSpPr>
        <p:spPr>
          <a:xfrm>
            <a:off x="9451797" y="1458792"/>
            <a:ext cx="2245122" cy="338554"/>
          </a:xfrm>
          <a:prstGeom prst="rect">
            <a:avLst/>
          </a:prstGeom>
          <a:solidFill>
            <a:schemeClr val="tx1"/>
          </a:solidFill>
        </p:spPr>
        <p:txBody>
          <a:bodyPr wrap="square" lIns="365760" rIns="36576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ctr" defTabSz="758933" rtl="0" eaLnBrk="1" fontAlgn="auto" latinLnBrk="0" hangingPunct="1">
              <a:lnSpc>
                <a:spcPct val="100000"/>
              </a:lnSpc>
              <a:spcBef>
                <a:spcPct val="0"/>
              </a:spcBef>
              <a:spcAft>
                <a:spcPts val="600"/>
              </a:spcAft>
              <a:buClrTx/>
              <a:buSzTx/>
              <a:buFontTx/>
              <a:buNone/>
              <a:defRPr/>
            </a:pPr>
            <a:r>
              <a:rPr kumimoji="0" lang="en-US" sz="1600" b="0" i="0" u="none" strike="noStrike" kern="1200" cap="none" spc="0" normalizeH="0" baseline="0" noProof="0">
                <a:ln>
                  <a:noFill/>
                </a:ln>
                <a:solidFill>
                  <a:srgbClr val="FFFFFF"/>
                </a:solidFill>
                <a:effectLst/>
                <a:uLnTx/>
                <a:uFillTx/>
                <a:latin typeface="Arial"/>
                <a:ea typeface="+mn-ea"/>
                <a:cs typeface="+mn-cs"/>
              </a:rPr>
              <a:t>API client </a:t>
            </a:r>
            <a:r>
              <a:rPr lang="en-US" sz="1600">
                <a:solidFill>
                  <a:srgbClr val="FFFFFF"/>
                </a:solidFill>
                <a:latin typeface="Arial"/>
              </a:rPr>
              <a:t>t</a:t>
            </a:r>
            <a:r>
              <a:rPr kumimoji="0" lang="en-US" sz="1600" b="0" i="0" u="none" strike="noStrike" kern="1200" cap="none" spc="0" normalizeH="0" baseline="0" noProof="0">
                <a:ln>
                  <a:noFill/>
                </a:ln>
                <a:solidFill>
                  <a:srgbClr val="FFFFFF"/>
                </a:solidFill>
                <a:effectLst/>
                <a:uLnTx/>
                <a:uFillTx/>
                <a:latin typeface="Arial"/>
                <a:ea typeface="+mn-ea"/>
                <a:cs typeface="+mn-cs"/>
              </a:rPr>
              <a:t>ypes</a:t>
            </a:r>
          </a:p>
        </p:txBody>
      </p:sp>
      <p:sp>
        <p:nvSpPr>
          <p:cNvPr id="12" name="Rectangle 11">
            <a:extLst>
              <a:ext uri="{FF2B5EF4-FFF2-40B4-BE49-F238E27FC236}">
                <a16:creationId xmlns:a16="http://schemas.microsoft.com/office/drawing/2014/main" id="{6775AA11-B4B6-54D2-D7E4-87B1E520C05D}"/>
              </a:ext>
              <a:ext uri="{C183D7F6-B498-43B3-948B-1728B52AA6E4}">
                <adec:decorative xmlns:adec="http://schemas.microsoft.com/office/drawing/2017/decorative" val="1"/>
              </a:ext>
            </a:extLst>
          </p:cNvPr>
          <p:cNvSpPr/>
          <p:nvPr/>
        </p:nvSpPr>
        <p:spPr>
          <a:xfrm>
            <a:off x="556532" y="3485231"/>
            <a:ext cx="1900580" cy="1031049"/>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marL="0" marR="0" lvl="0" indent="0" algn="ctr" defTabSz="758933" rtl="0" eaLnBrk="1" fontAlgn="auto" latinLnBrk="0" hangingPunct="1">
              <a:lnSpc>
                <a:spcPct val="100000"/>
              </a:lnSpc>
              <a:spcBef>
                <a:spcPct val="0"/>
              </a:spcBef>
              <a:spcAft>
                <a:spcPts val="600"/>
              </a:spcAft>
              <a:buClrTx/>
              <a:buSzTx/>
              <a:buFontTx/>
              <a:buNone/>
              <a:defRPr/>
            </a:pPr>
            <a:r>
              <a:rPr kumimoji="0" lang="en-US" sz="1400" b="0" i="0" u="none" strike="noStrike" kern="1200" cap="none" spc="0" normalizeH="0" baseline="0" noProof="0">
                <a:ln>
                  <a:noFill/>
                </a:ln>
                <a:solidFill>
                  <a:srgbClr val="002677"/>
                </a:solidFill>
                <a:effectLst/>
                <a:uLnTx/>
                <a:uFillTx/>
                <a:latin typeface="Arial"/>
                <a:ea typeface="+mn-ea"/>
                <a:cs typeface="+mn-cs"/>
              </a:rPr>
              <a:t>APIs in production</a:t>
            </a:r>
            <a:endParaRPr kumimoji="0" lang="en-US" sz="1000" b="0" i="0" u="none" strike="noStrike" kern="1200" cap="none" spc="0" normalizeH="0" baseline="0" noProof="0">
              <a:ln>
                <a:noFill/>
              </a:ln>
              <a:solidFill>
                <a:srgbClr val="002677"/>
              </a:solidFill>
              <a:effectLst/>
              <a:uLnTx/>
              <a:uFillTx/>
              <a:latin typeface="Arial"/>
              <a:ea typeface="+mn-ea"/>
              <a:cs typeface="+mn-cs"/>
            </a:endParaRPr>
          </a:p>
          <a:p>
            <a:pPr marL="0" marR="0" lvl="0" indent="0" algn="ctr" defTabSz="758933" rtl="0" eaLnBrk="1" fontAlgn="auto" latinLnBrk="0" hangingPunct="1">
              <a:lnSpc>
                <a:spcPct val="100000"/>
              </a:lnSpc>
              <a:spcBef>
                <a:spcPct val="0"/>
              </a:spcBef>
              <a:spcAft>
                <a:spcPts val="600"/>
              </a:spcAft>
              <a:buClrTx/>
              <a:buSzTx/>
              <a:buFontTx/>
              <a:buNone/>
              <a:defRPr/>
            </a:pPr>
            <a:r>
              <a:rPr kumimoji="0" lang="en-US" sz="3600" b="1" i="0" u="none" strike="noStrike" kern="1200" cap="none" spc="0" normalizeH="0" baseline="0" noProof="0">
                <a:ln>
                  <a:noFill/>
                </a:ln>
                <a:solidFill>
                  <a:schemeClr val="tx1"/>
                </a:solidFill>
                <a:effectLst/>
                <a:uLnTx/>
                <a:uFillTx/>
              </a:rPr>
              <a:t>241</a:t>
            </a:r>
          </a:p>
        </p:txBody>
      </p:sp>
      <p:sp>
        <p:nvSpPr>
          <p:cNvPr id="13" name="Rectangle 12">
            <a:extLst>
              <a:ext uri="{FF2B5EF4-FFF2-40B4-BE49-F238E27FC236}">
                <a16:creationId xmlns:a16="http://schemas.microsoft.com/office/drawing/2014/main" id="{6051AFDD-8046-8259-9A1D-9A4B8E5DBEA1}"/>
              </a:ext>
              <a:ext uri="{C183D7F6-B498-43B3-948B-1728B52AA6E4}">
                <adec:decorative xmlns:adec="http://schemas.microsoft.com/office/drawing/2017/decorative" val="1"/>
              </a:ext>
            </a:extLst>
          </p:cNvPr>
          <p:cNvSpPr/>
          <p:nvPr/>
        </p:nvSpPr>
        <p:spPr>
          <a:xfrm>
            <a:off x="556532" y="2179005"/>
            <a:ext cx="1900580" cy="1031049"/>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marL="0" marR="0" lvl="0" indent="0" algn="ctr" defTabSz="758933" rtl="0" eaLnBrk="1" fontAlgn="auto" latinLnBrk="0" hangingPunct="1">
              <a:lnSpc>
                <a:spcPct val="100000"/>
              </a:lnSpc>
              <a:spcBef>
                <a:spcPct val="0"/>
              </a:spcBef>
              <a:spcAft>
                <a:spcPts val="600"/>
              </a:spcAft>
              <a:buClrTx/>
              <a:buSzTx/>
              <a:buFontTx/>
              <a:buNone/>
              <a:defRPr/>
            </a:pPr>
            <a:r>
              <a:rPr kumimoji="0" lang="en-US" sz="1400" b="0" i="0" u="none" strike="noStrike" kern="1200" cap="none" spc="0" normalizeH="0" baseline="0" noProof="0">
                <a:ln>
                  <a:noFill/>
                </a:ln>
                <a:solidFill>
                  <a:srgbClr val="002677"/>
                </a:solidFill>
                <a:effectLst/>
                <a:uLnTx/>
                <a:uFillTx/>
                <a:latin typeface="Arial"/>
                <a:ea typeface="+mn-ea"/>
                <a:cs typeface="+mn-cs"/>
              </a:rPr>
              <a:t>Clients in production</a:t>
            </a:r>
            <a:endParaRPr kumimoji="0" lang="en-US" sz="1000" b="0" i="0" u="none" strike="noStrike" kern="1200" cap="none" spc="0" normalizeH="0" baseline="0" noProof="0">
              <a:ln>
                <a:noFill/>
              </a:ln>
              <a:solidFill>
                <a:srgbClr val="002677"/>
              </a:solidFill>
              <a:effectLst/>
              <a:uLnTx/>
              <a:uFillTx/>
              <a:latin typeface="Arial"/>
              <a:ea typeface="+mn-ea"/>
              <a:cs typeface="+mn-cs"/>
            </a:endParaRPr>
          </a:p>
          <a:p>
            <a:pPr marL="0" marR="0" lvl="0" indent="0" algn="ctr" defTabSz="758933" rtl="0" eaLnBrk="1" fontAlgn="auto" latinLnBrk="0" hangingPunct="1">
              <a:lnSpc>
                <a:spcPct val="100000"/>
              </a:lnSpc>
              <a:spcBef>
                <a:spcPct val="0"/>
              </a:spcBef>
              <a:spcAft>
                <a:spcPts val="600"/>
              </a:spcAft>
              <a:buClrTx/>
              <a:buSzTx/>
              <a:buFontTx/>
              <a:buNone/>
              <a:defRPr/>
            </a:pPr>
            <a:r>
              <a:rPr kumimoji="0" lang="en-US" sz="3600" b="1" i="0" u="none" strike="noStrike" kern="1200" cap="none" spc="0" normalizeH="0" baseline="0" noProof="0">
                <a:ln>
                  <a:noFill/>
                </a:ln>
                <a:solidFill>
                  <a:schemeClr val="tx1"/>
                </a:solidFill>
                <a:effectLst/>
                <a:uLnTx/>
                <a:uFillTx/>
              </a:rPr>
              <a:t>126</a:t>
            </a:r>
          </a:p>
        </p:txBody>
      </p:sp>
      <p:sp>
        <p:nvSpPr>
          <p:cNvPr id="14" name="Rectangle 13">
            <a:extLst>
              <a:ext uri="{FF2B5EF4-FFF2-40B4-BE49-F238E27FC236}">
                <a16:creationId xmlns:a16="http://schemas.microsoft.com/office/drawing/2014/main" id="{9B9A305E-4B8F-16E1-AE72-BAB5B5B27201}"/>
              </a:ext>
              <a:ext uri="{C183D7F6-B498-43B3-948B-1728B52AA6E4}">
                <adec:decorative xmlns:adec="http://schemas.microsoft.com/office/drawing/2017/decorative" val="1"/>
              </a:ext>
            </a:extLst>
          </p:cNvPr>
          <p:cNvSpPr/>
          <p:nvPr/>
        </p:nvSpPr>
        <p:spPr>
          <a:xfrm>
            <a:off x="556532" y="4791457"/>
            <a:ext cx="1900581" cy="1031049"/>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marL="0" marR="0" lvl="0" indent="0" algn="ctr" defTabSz="758933" rtl="0" eaLnBrk="1" fontAlgn="auto" latinLnBrk="0" hangingPunct="1">
              <a:lnSpc>
                <a:spcPct val="100000"/>
              </a:lnSpc>
              <a:spcBef>
                <a:spcPct val="0"/>
              </a:spcBef>
              <a:spcAft>
                <a:spcPts val="600"/>
              </a:spcAft>
              <a:buClrTx/>
              <a:buSzTx/>
              <a:buFontTx/>
              <a:buNone/>
              <a:defRPr/>
            </a:pPr>
            <a:r>
              <a:rPr kumimoji="0" lang="en-US" sz="1400" b="0" i="0" u="none" strike="noStrike" kern="1200" cap="none" spc="0" normalizeH="0" baseline="0" noProof="0">
                <a:ln>
                  <a:noFill/>
                </a:ln>
                <a:solidFill>
                  <a:srgbClr val="002677"/>
                </a:solidFill>
                <a:effectLst/>
                <a:uLnTx/>
                <a:uFillTx/>
                <a:latin typeface="Arial"/>
                <a:ea typeface="+mn-ea"/>
                <a:cs typeface="+mn-cs"/>
              </a:rPr>
              <a:t>Yearly transaction volume</a:t>
            </a:r>
          </a:p>
          <a:p>
            <a:pPr marL="0" marR="0" lvl="0" indent="0" algn="ctr" defTabSz="758933" rtl="0" eaLnBrk="1" fontAlgn="auto" latinLnBrk="0" hangingPunct="1">
              <a:lnSpc>
                <a:spcPct val="100000"/>
              </a:lnSpc>
              <a:spcBef>
                <a:spcPct val="0"/>
              </a:spcBef>
              <a:spcAft>
                <a:spcPts val="600"/>
              </a:spcAft>
              <a:buClrTx/>
              <a:buSzTx/>
              <a:buFontTx/>
              <a:buNone/>
              <a:defRPr/>
            </a:pPr>
            <a:r>
              <a:rPr kumimoji="0" lang="en-US" sz="3200" b="1" i="0" u="none" strike="noStrike" kern="1200" cap="none" spc="0" normalizeH="0" baseline="0" noProof="0">
                <a:ln>
                  <a:noFill/>
                </a:ln>
                <a:solidFill>
                  <a:schemeClr val="tx1"/>
                </a:solidFill>
                <a:effectLst/>
                <a:uLnTx/>
                <a:uFillTx/>
              </a:rPr>
              <a:t>318M</a:t>
            </a:r>
            <a:endParaRPr kumimoji="0" lang="en-US" sz="4000" b="1" i="0" u="none" strike="noStrike" kern="1200" cap="none" spc="0" normalizeH="0" baseline="0" noProof="0">
              <a:ln>
                <a:noFill/>
              </a:ln>
              <a:solidFill>
                <a:schemeClr val="tx1"/>
              </a:solidFill>
              <a:effectLst/>
              <a:uLnTx/>
              <a:uFillTx/>
            </a:endParaRPr>
          </a:p>
        </p:txBody>
      </p:sp>
      <p:pic>
        <p:nvPicPr>
          <p:cNvPr id="4" name="Picture 3">
            <a:extLst>
              <a:ext uri="{FF2B5EF4-FFF2-40B4-BE49-F238E27FC236}">
                <a16:creationId xmlns:a16="http://schemas.microsoft.com/office/drawing/2014/main" id="{A41ACFA2-BF0E-43EA-8706-B3768CD75E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22714" y="2315582"/>
            <a:ext cx="5804650" cy="2991399"/>
          </a:xfrm>
          <a:prstGeom prst="rect">
            <a:avLst/>
          </a:prstGeom>
        </p:spPr>
      </p:pic>
      <p:pic>
        <p:nvPicPr>
          <p:cNvPr id="5" name="Picture 4">
            <a:extLst>
              <a:ext uri="{FF2B5EF4-FFF2-40B4-BE49-F238E27FC236}">
                <a16:creationId xmlns:a16="http://schemas.microsoft.com/office/drawing/2014/main" id="{67B70683-53B3-7FB1-D655-F9BB0742945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10207" y="1883268"/>
            <a:ext cx="2808437" cy="2981956"/>
          </a:xfrm>
          <a:prstGeom prst="rect">
            <a:avLst/>
          </a:prstGeom>
        </p:spPr>
      </p:pic>
      <p:sp>
        <p:nvSpPr>
          <p:cNvPr id="3" name="Slide Number Placeholder 2">
            <a:extLst>
              <a:ext uri="{FF2B5EF4-FFF2-40B4-BE49-F238E27FC236}">
                <a16:creationId xmlns:a16="http://schemas.microsoft.com/office/drawing/2014/main" id="{45BB6D26-F24D-220A-81FE-E988887EA4F7}"/>
              </a:ext>
            </a:extLst>
          </p:cNvPr>
          <p:cNvSpPr>
            <a:spLocks noGrp="1"/>
          </p:cNvSpPr>
          <p:nvPr>
            <p:ph type="sldNum" sz="quarter" idx="12"/>
          </p:nvPr>
        </p:nvSpPr>
        <p:spPr/>
        <p:txBody>
          <a:bodyPr/>
          <a:lstStyle/>
          <a:p>
            <a:fld id="{90F9BDA0-AF0E-4BA8-B742-3B9C92A3E6FE}" type="slidenum">
              <a:rPr lang="en-US" smtClean="0"/>
              <a:t>14</a:t>
            </a:fld>
            <a:endParaRPr lang="en-US"/>
          </a:p>
        </p:txBody>
      </p:sp>
    </p:spTree>
    <p:extLst>
      <p:ext uri="{BB962C8B-B14F-4D97-AF65-F5344CB8AC3E}">
        <p14:creationId xmlns:p14="http://schemas.microsoft.com/office/powerpoint/2010/main" val="29843013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6ACA0F6-60A0-A814-2D8A-B63D160FD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64582" y="-1"/>
            <a:ext cx="4627418" cy="6849229"/>
          </a:xfrm>
          <a:prstGeom prst="rect">
            <a:avLst/>
          </a:prstGeom>
        </p:spPr>
      </p:pic>
      <p:sp>
        <p:nvSpPr>
          <p:cNvPr id="2" name="Title 1">
            <a:extLst>
              <a:ext uri="{FF2B5EF4-FFF2-40B4-BE49-F238E27FC236}">
                <a16:creationId xmlns:a16="http://schemas.microsoft.com/office/drawing/2014/main" id="{04341B0C-AA90-7D76-5645-A3BFF5EE642C}"/>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002677"/>
                </a:solidFill>
                <a:effectLst/>
                <a:uLnTx/>
                <a:uFillTx/>
                <a:latin typeface="Georgia"/>
                <a:ea typeface="+mj-ea"/>
                <a:cs typeface="+mj-cs"/>
              </a:rPr>
              <a:t>API experience</a:t>
            </a:r>
            <a:endParaRPr lang="en-US" dirty="0"/>
          </a:p>
        </p:txBody>
      </p:sp>
      <p:sp>
        <p:nvSpPr>
          <p:cNvPr id="6" name="Rectangle 5">
            <a:extLst>
              <a:ext uri="{FF2B5EF4-FFF2-40B4-BE49-F238E27FC236}">
                <a16:creationId xmlns:a16="http://schemas.microsoft.com/office/drawing/2014/main" id="{F5931775-C23A-19CA-7F33-342A5C4D9401}"/>
              </a:ext>
              <a:ext uri="{C183D7F6-B498-43B3-948B-1728B52AA6E4}">
                <adec:decorative xmlns:adec="http://schemas.microsoft.com/office/drawing/2017/decorative" val="1"/>
              </a:ext>
            </a:extLst>
          </p:cNvPr>
          <p:cNvSpPr/>
          <p:nvPr/>
        </p:nvSpPr>
        <p:spPr>
          <a:xfrm>
            <a:off x="499873" y="1499616"/>
            <a:ext cx="6482172" cy="1043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spAutoFit/>
          </a:bodyP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marL="0" marR="0" lvl="0" indent="0" algn="l" defTabSz="914377" rtl="0" eaLnBrk="1" fontAlgn="auto" latinLnBrk="0" hangingPunct="1">
              <a:lnSpc>
                <a:spcPct val="120000"/>
              </a:lnSpc>
              <a:spcBef>
                <a:spcPct val="0"/>
              </a:spcBef>
              <a:spcAft>
                <a:spcPct val="0"/>
              </a:spcAft>
              <a:buClrTx/>
              <a:buSzTx/>
              <a:buFontTx/>
              <a:buNone/>
              <a:tabLst>
                <a:tab pos="165100" algn="l"/>
                <a:tab pos="284163" algn="l"/>
              </a:tabLst>
              <a:defRPr/>
            </a:pPr>
            <a:r>
              <a:rPr lang="en-US" sz="1600" i="1" kern="0">
                <a:solidFill>
                  <a:srgbClr val="002677"/>
                </a:solidFill>
                <a:latin typeface="Segoe UI" panose="020B0502040204020203" pitchFamily="34" charset="0"/>
                <a:ea typeface="Calibri Light" panose="020F0302020204030204"/>
                <a:cs typeface="Segoe UI" panose="020B0502040204020203" pitchFamily="34" charset="0"/>
              </a:rPr>
              <a:t>I love</a:t>
            </a:r>
            <a:r>
              <a:rPr kumimoji="0" lang="en-US" sz="1600" b="0" i="1" u="none" strike="noStrike" kern="0" cap="none" spc="0" normalizeH="0" baseline="0" noProof="0">
                <a:ln>
                  <a:noFill/>
                </a:ln>
                <a:solidFill>
                  <a:srgbClr val="002677"/>
                </a:solidFill>
                <a:effectLst/>
                <a:uLnTx/>
                <a:uFillTx/>
                <a:latin typeface="Segoe UI" panose="020B0502040204020203" pitchFamily="34" charset="0"/>
                <a:ea typeface="Calibri Light" panose="020F0302020204030204"/>
                <a:cs typeface="Segoe UI" panose="020B0502040204020203" pitchFamily="34" charset="0"/>
              </a:rPr>
              <a:t> the API claim status service. Claim status programs that used to take us 2 days to run, now take about 20 minutes to run the same transactions and get the same data.</a:t>
            </a:r>
            <a:endParaRPr kumimoji="0" lang="en-US" sz="1600" b="0" i="1" u="none" strike="noStrike" kern="1200" cap="none" spc="0" normalizeH="0" baseline="0" noProof="0">
              <a:ln>
                <a:noFill/>
              </a:ln>
              <a:solidFill>
                <a:srgbClr val="002677"/>
              </a:solidFill>
              <a:effectLst/>
              <a:uLnTx/>
              <a:uFillTx/>
              <a:latin typeface="Segoe UI" panose="020B0502040204020203" pitchFamily="34" charset="0"/>
              <a:ea typeface="Calibri Light" panose="020F0302020204030204"/>
              <a:cs typeface="Segoe UI" panose="020B0502040204020203" pitchFamily="34" charset="0"/>
            </a:endParaRPr>
          </a:p>
        </p:txBody>
      </p:sp>
      <p:sp>
        <p:nvSpPr>
          <p:cNvPr id="7" name="TextBox 6">
            <a:extLst>
              <a:ext uri="{FF2B5EF4-FFF2-40B4-BE49-F238E27FC236}">
                <a16:creationId xmlns:a16="http://schemas.microsoft.com/office/drawing/2014/main" id="{A431DB0E-0343-2DF2-F09B-6913BC04DFB3}"/>
              </a:ext>
            </a:extLst>
          </p:cNvPr>
          <p:cNvSpPr txBox="1"/>
          <p:nvPr/>
        </p:nvSpPr>
        <p:spPr>
          <a:xfrm>
            <a:off x="1649186" y="2874544"/>
            <a:ext cx="5332859" cy="860172"/>
          </a:xfrm>
          <a:prstGeom prst="rect">
            <a:avLst/>
          </a:prstGeom>
          <a:noFill/>
        </p:spPr>
        <p:txBody>
          <a:bodyPr wrap="square" lIns="0" tIns="0" rIns="0" bIns="0" rtlCol="0" anchor="b">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20000"/>
              </a:lnSpc>
              <a:spcBef>
                <a:spcPct val="0"/>
              </a:spcBef>
              <a:spcAft>
                <a:spcPct val="0"/>
              </a:spcAft>
              <a:buClrTx/>
              <a:buSzTx/>
              <a:buFontTx/>
              <a:buNone/>
              <a:defRPr/>
            </a:pPr>
            <a:r>
              <a:rPr kumimoji="0" lang="en-US" sz="1600" b="0" i="1" u="none" strike="noStrike" kern="0" cap="none" spc="0" normalizeH="0" baseline="0" noProof="0">
                <a:ln>
                  <a:noFill/>
                </a:ln>
                <a:solidFill>
                  <a:srgbClr val="002677"/>
                </a:solidFill>
                <a:effectLst/>
                <a:uLnTx/>
                <a:uFillTx/>
                <a:latin typeface="Segoe UI" panose="020B0502040204020203" pitchFamily="34" charset="0"/>
                <a:ea typeface="Calibri Light" panose="020F0302020204030204"/>
                <a:cs typeface="Segoe UI" panose="020B0502040204020203" pitchFamily="34" charset="0"/>
              </a:rPr>
              <a:t>The amount of time to reconsider these claims using the new API has been reduced to 0 hours, which frees up the agents to focus on other tasks.</a:t>
            </a:r>
            <a:endParaRPr kumimoji="0" lang="en-US" sz="1600" b="0" i="1" u="none" strike="noStrike" kern="1200" cap="none" spc="0" normalizeH="0" baseline="0" noProof="0">
              <a:ln>
                <a:noFill/>
              </a:ln>
              <a:solidFill>
                <a:srgbClr val="002677"/>
              </a:solidFill>
              <a:effectLst/>
              <a:uLnTx/>
              <a:uFillTx/>
              <a:latin typeface="Rockwell Extra Bold" panose="02060903040505020403" pitchFamily="18" charset="0"/>
              <a:ea typeface="Calibri Light" panose="020F0302020204030204"/>
              <a:cs typeface="Segoe UI" panose="020B0502040204020203" pitchFamily="34" charset="0"/>
            </a:endParaRPr>
          </a:p>
        </p:txBody>
      </p:sp>
      <p:sp>
        <p:nvSpPr>
          <p:cNvPr id="5" name="Rectangle 4">
            <a:extLst>
              <a:ext uri="{FF2B5EF4-FFF2-40B4-BE49-F238E27FC236}">
                <a16:creationId xmlns:a16="http://schemas.microsoft.com/office/drawing/2014/main" id="{C934C1AC-50A5-31C7-554A-526BE170EE0B}"/>
              </a:ext>
            </a:extLst>
          </p:cNvPr>
          <p:cNvSpPr/>
          <p:nvPr/>
        </p:nvSpPr>
        <p:spPr>
          <a:xfrm>
            <a:off x="499874" y="4043373"/>
            <a:ext cx="6482171" cy="7482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spAutoFit/>
          </a:bodyP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marL="0" marR="0" lvl="0" indent="0" algn="l" defTabSz="914377" rtl="0" eaLnBrk="1" fontAlgn="auto" latinLnBrk="0" hangingPunct="1">
              <a:lnSpc>
                <a:spcPct val="120000"/>
              </a:lnSpc>
              <a:spcBef>
                <a:spcPct val="0"/>
              </a:spcBef>
              <a:spcAft>
                <a:spcPct val="0"/>
              </a:spcAft>
              <a:buClrTx/>
              <a:buSzTx/>
              <a:buFontTx/>
              <a:buNone/>
              <a:defRPr/>
            </a:pPr>
            <a:r>
              <a:rPr kumimoji="0" lang="en-US" sz="1600" b="0" i="1" u="none" strike="noStrike" kern="0" cap="none" spc="0" normalizeH="0" baseline="0" noProof="0" dirty="0">
                <a:ln>
                  <a:noFill/>
                </a:ln>
                <a:solidFill>
                  <a:srgbClr val="002677"/>
                </a:solidFill>
                <a:effectLst/>
                <a:uLnTx/>
                <a:uFillTx/>
                <a:latin typeface="Segoe UI" panose="020B0502040204020203" pitchFamily="34" charset="0"/>
                <a:ea typeface="Calibri Light" panose="020F0302020204030204"/>
                <a:cs typeface="Segoe UI" panose="020B0502040204020203" pitchFamily="34" charset="0"/>
              </a:rPr>
              <a:t>With the Documents API, our staff immediately gained 30 minutes a day simply by eliminating manual scanning of paper correspondence.</a:t>
            </a:r>
          </a:p>
        </p:txBody>
      </p:sp>
      <p:sp>
        <p:nvSpPr>
          <p:cNvPr id="8" name="TextBox 7">
            <a:extLst>
              <a:ext uri="{FF2B5EF4-FFF2-40B4-BE49-F238E27FC236}">
                <a16:creationId xmlns:a16="http://schemas.microsoft.com/office/drawing/2014/main" id="{C1C87090-F7DA-D226-901A-CF0BA06B9A7D}"/>
              </a:ext>
            </a:extLst>
          </p:cNvPr>
          <p:cNvSpPr txBox="1"/>
          <p:nvPr/>
        </p:nvSpPr>
        <p:spPr>
          <a:xfrm>
            <a:off x="1649186" y="5011919"/>
            <a:ext cx="5332859" cy="860172"/>
          </a:xfrm>
          <a:prstGeom prst="rect">
            <a:avLst/>
          </a:prstGeom>
          <a:noFill/>
        </p:spPr>
        <p:txBody>
          <a:bodyPr wrap="square" lIns="0" tIns="0" rIns="0" bIns="0" rtlCol="0" anchor="b">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20000"/>
              </a:lnSpc>
              <a:spcBef>
                <a:spcPct val="0"/>
              </a:spcBef>
              <a:spcAft>
                <a:spcPct val="0"/>
              </a:spcAft>
              <a:buClrTx/>
              <a:buSzTx/>
              <a:buFontTx/>
              <a:buNone/>
              <a:defRPr/>
            </a:pPr>
            <a:r>
              <a:rPr kumimoji="0" lang="en-US" sz="1600" b="0" i="1" u="none" strike="noStrike" kern="0" cap="none" spc="0" normalizeH="0" baseline="0" noProof="0" dirty="0">
                <a:ln>
                  <a:noFill/>
                </a:ln>
                <a:solidFill>
                  <a:srgbClr val="002677"/>
                </a:solidFill>
                <a:effectLst/>
                <a:uLnTx/>
                <a:uFillTx/>
                <a:latin typeface="Segoe UI" panose="020B0502040204020203" pitchFamily="34" charset="0"/>
                <a:ea typeface="Calibri Light" panose="020F0302020204030204"/>
                <a:cs typeface="Segoe UI" panose="020B0502040204020203" pitchFamily="34" charset="0"/>
              </a:rPr>
              <a:t>With API, the teams are getting the information quicker than the remit. Not having to look the information up themselves eliminates data entry errors and saves more time.</a:t>
            </a:r>
            <a:endParaRPr kumimoji="0" lang="en-US" sz="1600" b="0" i="1" u="none" strike="noStrike" kern="1200" cap="none" spc="0" normalizeH="0" baseline="0" noProof="0" dirty="0">
              <a:ln>
                <a:noFill/>
              </a:ln>
              <a:solidFill>
                <a:srgbClr val="002677"/>
              </a:solidFill>
              <a:effectLst/>
              <a:uLnTx/>
              <a:uFillTx/>
              <a:latin typeface="Rockwell Extra Bold" panose="02060903040505020403" pitchFamily="18" charset="0"/>
              <a:ea typeface="Calibri Light" panose="020F0302020204030204"/>
              <a:cs typeface="Segoe UI" panose="020B0502040204020203" pitchFamily="34" charset="0"/>
            </a:endParaRPr>
          </a:p>
        </p:txBody>
      </p:sp>
      <p:pic>
        <p:nvPicPr>
          <p:cNvPr id="14" name="Picture 13">
            <a:extLst>
              <a:ext uri="{FF2B5EF4-FFF2-40B4-BE49-F238E27FC236}">
                <a16:creationId xmlns:a16="http://schemas.microsoft.com/office/drawing/2014/main" id="{2B069CFF-706E-A868-7975-D50B6702285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1782" y="2681940"/>
            <a:ext cx="1219200" cy="1219200"/>
          </a:xfrm>
          <a:prstGeom prst="rect">
            <a:avLst/>
          </a:prstGeom>
        </p:spPr>
      </p:pic>
      <p:pic>
        <p:nvPicPr>
          <p:cNvPr id="16" name="Picture 15">
            <a:extLst>
              <a:ext uri="{FF2B5EF4-FFF2-40B4-BE49-F238E27FC236}">
                <a16:creationId xmlns:a16="http://schemas.microsoft.com/office/drawing/2014/main" id="{0AEB7BC3-A09A-621F-751D-63E4D85D5E0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1782" y="4840578"/>
            <a:ext cx="1216152" cy="1216152"/>
          </a:xfrm>
          <a:prstGeom prst="rect">
            <a:avLst/>
          </a:prstGeom>
        </p:spPr>
      </p:pic>
      <p:sp>
        <p:nvSpPr>
          <p:cNvPr id="3" name="Slide Number Placeholder 2">
            <a:extLst>
              <a:ext uri="{FF2B5EF4-FFF2-40B4-BE49-F238E27FC236}">
                <a16:creationId xmlns:a16="http://schemas.microsoft.com/office/drawing/2014/main" id="{E74E045E-7236-27A2-7F76-BA7495A248CC}"/>
              </a:ext>
            </a:extLst>
          </p:cNvPr>
          <p:cNvSpPr>
            <a:spLocks noGrp="1"/>
          </p:cNvSpPr>
          <p:nvPr>
            <p:ph type="sldNum" sz="quarter" idx="12"/>
          </p:nvPr>
        </p:nvSpPr>
        <p:spPr/>
        <p:txBody>
          <a:bodyPr/>
          <a:lstStyle/>
          <a:p>
            <a:fld id="{90F9BDA0-AF0E-4BA8-B742-3B9C92A3E6FE}" type="slidenum">
              <a:rPr lang="en-US" smtClean="0"/>
              <a:t>15</a:t>
            </a:fld>
            <a:endParaRPr lang="en-US"/>
          </a:p>
        </p:txBody>
      </p:sp>
    </p:spTree>
    <p:extLst>
      <p:ext uri="{BB962C8B-B14F-4D97-AF65-F5344CB8AC3E}">
        <p14:creationId xmlns:p14="http://schemas.microsoft.com/office/powerpoint/2010/main" val="22881531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AE1CF-CD36-F30C-1E79-E5F4FC722A0A}"/>
              </a:ext>
            </a:extLst>
          </p:cNvPr>
          <p:cNvSpPr>
            <a:spLocks noGrp="1"/>
          </p:cNvSpPr>
          <p:nvPr>
            <p:ph type="title"/>
          </p:nvPr>
        </p:nvSpPr>
        <p:spPr/>
        <p:txBody>
          <a:bodyPr/>
          <a:lstStyle/>
          <a:p>
            <a:r>
              <a:rPr lang="en-US" dirty="0"/>
              <a:t>API QRG</a:t>
            </a:r>
          </a:p>
        </p:txBody>
      </p:sp>
      <p:sp>
        <p:nvSpPr>
          <p:cNvPr id="17" name="TextBox 16">
            <a:extLst>
              <a:ext uri="{FF2B5EF4-FFF2-40B4-BE49-F238E27FC236}">
                <a16:creationId xmlns:a16="http://schemas.microsoft.com/office/drawing/2014/main" id="{C238A94D-54B1-4F17-8592-D1A4B7B62D95}"/>
              </a:ext>
            </a:extLst>
          </p:cNvPr>
          <p:cNvSpPr txBox="1"/>
          <p:nvPr/>
        </p:nvSpPr>
        <p:spPr>
          <a:xfrm>
            <a:off x="59433" y="1839010"/>
            <a:ext cx="6096000" cy="646331"/>
          </a:xfrm>
          <a:prstGeom prst="rect">
            <a:avLst/>
          </a:prstGeom>
          <a:noFill/>
        </p:spPr>
        <p:txBody>
          <a:bodyPr wrap="square">
            <a:spAutoFit/>
          </a:bodyPr>
          <a:lstStyle/>
          <a:p>
            <a:r>
              <a:rPr lang="en-US" dirty="0">
                <a:hlinkClick r:id="rId4"/>
              </a:rPr>
              <a:t>Application Programming Interface (API) Overview - UnitedHealthcare (uhcprovider.com)</a:t>
            </a:r>
            <a:endParaRPr lang="en-US" dirty="0"/>
          </a:p>
        </p:txBody>
      </p:sp>
      <p:pic>
        <p:nvPicPr>
          <p:cNvPr id="5" name="Picture 4" descr="A blue and white application programming interface">
            <a:extLst>
              <a:ext uri="{FF2B5EF4-FFF2-40B4-BE49-F238E27FC236}">
                <a16:creationId xmlns:a16="http://schemas.microsoft.com/office/drawing/2014/main" id="{9C70E353-472E-E8E5-8CE5-1EC4BCD0E68D}"/>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6236749" y="148305"/>
            <a:ext cx="5090601" cy="6561389"/>
          </a:xfrm>
          <a:prstGeom prst="rect">
            <a:avLst/>
          </a:prstGeom>
        </p:spPr>
      </p:pic>
      <p:sp>
        <p:nvSpPr>
          <p:cNvPr id="3" name="Slide Number Placeholder 2">
            <a:extLst>
              <a:ext uri="{FF2B5EF4-FFF2-40B4-BE49-F238E27FC236}">
                <a16:creationId xmlns:a16="http://schemas.microsoft.com/office/drawing/2014/main" id="{217A349C-5D73-5F87-3653-51BD5B643986}"/>
              </a:ext>
              <a:ext uri="{C183D7F6-B498-43B3-948B-1728B52AA6E4}">
                <adec:decorative xmlns:adec="http://schemas.microsoft.com/office/drawing/2017/decorative" val="1"/>
              </a:ext>
            </a:extLst>
          </p:cNvPr>
          <p:cNvSpPr>
            <a:spLocks noGrp="1"/>
          </p:cNvSpPr>
          <p:nvPr>
            <p:ph type="sldNum" sz="quarter" idx="12"/>
          </p:nvPr>
        </p:nvSpPr>
        <p:spPr/>
        <p:txBody>
          <a:bodyPr/>
          <a:lstStyle/>
          <a:p>
            <a:fld id="{90F9BDA0-AF0E-4BA8-B742-3B9C92A3E6FE}" type="slidenum">
              <a:rPr lang="en-US" smtClean="0"/>
              <a:t>16</a:t>
            </a:fld>
            <a:endParaRPr lang="en-US"/>
          </a:p>
        </p:txBody>
      </p:sp>
    </p:spTree>
    <p:extLst>
      <p:ext uri="{BB962C8B-B14F-4D97-AF65-F5344CB8AC3E}">
        <p14:creationId xmlns:p14="http://schemas.microsoft.com/office/powerpoint/2010/main" val="35522637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AE1CF-CD36-F30C-1E79-E5F4FC722A0A}"/>
              </a:ext>
            </a:extLst>
          </p:cNvPr>
          <p:cNvSpPr>
            <a:spLocks noGrp="1"/>
          </p:cNvSpPr>
          <p:nvPr>
            <p:ph type="title"/>
          </p:nvPr>
        </p:nvSpPr>
        <p:spPr/>
        <p:txBody>
          <a:bodyPr/>
          <a:lstStyle/>
          <a:p>
            <a:r>
              <a:rPr lang="en-US" dirty="0"/>
              <a:t>API QRG continued…</a:t>
            </a:r>
            <a:br>
              <a:rPr lang="en-US" dirty="0"/>
            </a:br>
            <a:endParaRPr lang="en-US" dirty="0"/>
          </a:p>
        </p:txBody>
      </p:sp>
      <p:sp>
        <p:nvSpPr>
          <p:cNvPr id="3" name="Slide Number Placeholder 2">
            <a:extLst>
              <a:ext uri="{FF2B5EF4-FFF2-40B4-BE49-F238E27FC236}">
                <a16:creationId xmlns:a16="http://schemas.microsoft.com/office/drawing/2014/main" id="{217A349C-5D73-5F87-3653-51BD5B643986}"/>
              </a:ext>
            </a:extLst>
          </p:cNvPr>
          <p:cNvSpPr>
            <a:spLocks noGrp="1"/>
          </p:cNvSpPr>
          <p:nvPr>
            <p:ph type="sldNum" sz="quarter" idx="12"/>
          </p:nvPr>
        </p:nvSpPr>
        <p:spPr/>
        <p:txBody>
          <a:bodyPr/>
          <a:lstStyle/>
          <a:p>
            <a:fld id="{90F9BDA0-AF0E-4BA8-B742-3B9C92A3E6FE}" type="slidenum">
              <a:rPr lang="en-US" smtClean="0"/>
              <a:t>17</a:t>
            </a:fld>
            <a:endParaRPr lang="en-US"/>
          </a:p>
        </p:txBody>
      </p:sp>
      <p:pic>
        <p:nvPicPr>
          <p:cNvPr id="6" name="Picture 5">
            <a:extLst>
              <a:ext uri="{FF2B5EF4-FFF2-40B4-BE49-F238E27FC236}">
                <a16:creationId xmlns:a16="http://schemas.microsoft.com/office/drawing/2014/main" id="{C4EFBC10-AE46-50B8-84EE-3C004A42F5B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77074" y="133064"/>
            <a:ext cx="5037257" cy="6591871"/>
          </a:xfrm>
          <a:prstGeom prst="rect">
            <a:avLst/>
          </a:prstGeom>
        </p:spPr>
      </p:pic>
    </p:spTree>
    <p:extLst>
      <p:ext uri="{BB962C8B-B14F-4D97-AF65-F5344CB8AC3E}">
        <p14:creationId xmlns:p14="http://schemas.microsoft.com/office/powerpoint/2010/main" val="11311815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1FC1-B109-AE41-BACE-D4E772F78EFA}"/>
              </a:ext>
            </a:extLst>
          </p:cNvPr>
          <p:cNvSpPr>
            <a:spLocks noGrp="1"/>
          </p:cNvSpPr>
          <p:nvPr>
            <p:ph type="ctrTitle"/>
          </p:nvPr>
        </p:nvSpPr>
        <p:spPr/>
        <p:txBody>
          <a:bodyPr/>
          <a:lstStyle/>
          <a:p>
            <a:r>
              <a:rPr lang="en-US" dirty="0">
                <a:solidFill>
                  <a:srgbClr val="002677"/>
                </a:solidFill>
              </a:rPr>
              <a:t>Epic Payer Platform</a:t>
            </a:r>
            <a:br>
              <a:rPr lang="en-US" dirty="0">
                <a:solidFill>
                  <a:srgbClr val="002677"/>
                </a:solidFill>
              </a:rPr>
            </a:br>
            <a:endParaRPr lang="en-US" dirty="0"/>
          </a:p>
        </p:txBody>
      </p:sp>
    </p:spTree>
    <p:extLst>
      <p:ext uri="{BB962C8B-B14F-4D97-AF65-F5344CB8AC3E}">
        <p14:creationId xmlns:p14="http://schemas.microsoft.com/office/powerpoint/2010/main" val="418514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AE1CF-CD36-F30C-1E79-E5F4FC722A0A}"/>
              </a:ext>
            </a:extLst>
          </p:cNvPr>
          <p:cNvSpPr>
            <a:spLocks noGrp="1"/>
          </p:cNvSpPr>
          <p:nvPr>
            <p:ph type="title"/>
          </p:nvPr>
        </p:nvSpPr>
        <p:spPr/>
        <p:txBody>
          <a:bodyPr/>
          <a:lstStyle/>
          <a:p>
            <a:r>
              <a:rPr lang="en-US" dirty="0"/>
              <a:t>Epic Payer Platform</a:t>
            </a:r>
          </a:p>
        </p:txBody>
      </p:sp>
      <p:sp>
        <p:nvSpPr>
          <p:cNvPr id="3" name="Slide Number Placeholder 2">
            <a:extLst>
              <a:ext uri="{FF2B5EF4-FFF2-40B4-BE49-F238E27FC236}">
                <a16:creationId xmlns:a16="http://schemas.microsoft.com/office/drawing/2014/main" id="{217A349C-5D73-5F87-3653-51BD5B643986}"/>
              </a:ext>
            </a:extLst>
          </p:cNvPr>
          <p:cNvSpPr>
            <a:spLocks noGrp="1"/>
          </p:cNvSpPr>
          <p:nvPr>
            <p:ph type="sldNum" sz="quarter" idx="12"/>
          </p:nvPr>
        </p:nvSpPr>
        <p:spPr/>
        <p:txBody>
          <a:bodyPr/>
          <a:lstStyle/>
          <a:p>
            <a:fld id="{90F9BDA0-AF0E-4BA8-B742-3B9C92A3E6FE}" type="slidenum">
              <a:rPr lang="en-US" smtClean="0"/>
              <a:t>19</a:t>
            </a:fld>
            <a:endParaRPr lang="en-US"/>
          </a:p>
        </p:txBody>
      </p:sp>
      <p:pic>
        <p:nvPicPr>
          <p:cNvPr id="7" name="Picture 6">
            <a:extLst>
              <a:ext uri="{FF2B5EF4-FFF2-40B4-BE49-F238E27FC236}">
                <a16:creationId xmlns:a16="http://schemas.microsoft.com/office/drawing/2014/main" id="{10AFCD25-9654-9BD4-E86F-EF1476150F1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78923" y="56216"/>
            <a:ext cx="5270731" cy="6745567"/>
          </a:xfrm>
          <a:prstGeom prst="rect">
            <a:avLst/>
          </a:prstGeom>
        </p:spPr>
      </p:pic>
    </p:spTree>
    <p:extLst>
      <p:ext uri="{BB962C8B-B14F-4D97-AF65-F5344CB8AC3E}">
        <p14:creationId xmlns:p14="http://schemas.microsoft.com/office/powerpoint/2010/main" val="2613229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34D4F4-01C9-1CE9-CAAE-F9B440A669ED}"/>
              </a:ext>
            </a:extLst>
          </p:cNvPr>
          <p:cNvSpPr>
            <a:spLocks noGrp="1"/>
          </p:cNvSpPr>
          <p:nvPr>
            <p:ph type="title"/>
          </p:nvPr>
        </p:nvSpPr>
        <p:spPr/>
        <p:txBody>
          <a:bodyPr/>
          <a:lstStyle/>
          <a:p>
            <a:r>
              <a:rPr lang="en-US" altLang="en-US" dirty="0"/>
              <a:t>Digital Solutions Overview</a:t>
            </a:r>
            <a:endParaRPr lang="en-US" dirty="0"/>
          </a:p>
        </p:txBody>
      </p:sp>
      <p:graphicFrame>
        <p:nvGraphicFramePr>
          <p:cNvPr id="14" name="Table 21">
            <a:extLst>
              <a:ext uri="{FF2B5EF4-FFF2-40B4-BE49-F238E27FC236}">
                <a16:creationId xmlns:a16="http://schemas.microsoft.com/office/drawing/2014/main" id="{402571C1-AF73-94A1-AD3F-613F2B0D4EDE}"/>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7315840"/>
              </p:ext>
            </p:extLst>
          </p:nvPr>
        </p:nvGraphicFramePr>
        <p:xfrm>
          <a:off x="487680" y="1139869"/>
          <a:ext cx="11216640" cy="2843308"/>
        </p:xfrm>
        <a:graphic>
          <a:graphicData uri="http://schemas.openxmlformats.org/drawingml/2006/table">
            <a:tbl>
              <a:tblPr firstRow="1" bandRow="1">
                <a:tableStyleId>{5C22544A-7EE6-4342-B048-85BDC9FD1C3A}</a:tableStyleId>
              </a:tblPr>
              <a:tblGrid>
                <a:gridCol w="3738879">
                  <a:extLst>
                    <a:ext uri="{9D8B030D-6E8A-4147-A177-3AD203B41FA5}">
                      <a16:colId xmlns:a16="http://schemas.microsoft.com/office/drawing/2014/main" val="20000"/>
                    </a:ext>
                  </a:extLst>
                </a:gridCol>
                <a:gridCol w="3511433">
                  <a:extLst>
                    <a:ext uri="{9D8B030D-6E8A-4147-A177-3AD203B41FA5}">
                      <a16:colId xmlns:a16="http://schemas.microsoft.com/office/drawing/2014/main" val="20001"/>
                    </a:ext>
                  </a:extLst>
                </a:gridCol>
                <a:gridCol w="3966328">
                  <a:extLst>
                    <a:ext uri="{9D8B030D-6E8A-4147-A177-3AD203B41FA5}">
                      <a16:colId xmlns:a16="http://schemas.microsoft.com/office/drawing/2014/main" val="20002"/>
                    </a:ext>
                  </a:extLst>
                </a:gridCol>
              </a:tblGrid>
              <a:tr h="1794475">
                <a:tc>
                  <a:txBody>
                    <a:bodyPr/>
                    <a:lstStyle/>
                    <a:p>
                      <a:pPr algn="ctr"/>
                      <a:r>
                        <a:rPr lang="en-US" sz="1600" dirty="0"/>
                        <a:t>Electronic Data Interchange (EDI)</a:t>
                      </a:r>
                    </a:p>
                  </a:txBody>
                  <a:tcPr marL="91445" marR="91445" marT="45733" marB="45733">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rPr>
                        <a:t>UnitedHealthcare </a:t>
                      </a:r>
                    </a:p>
                    <a:p>
                      <a:pPr algn="ctr"/>
                      <a:r>
                        <a:rPr lang="en-US" sz="1600" dirty="0">
                          <a:solidFill>
                            <a:schemeClr val="bg1"/>
                          </a:solidFill>
                        </a:rPr>
                        <a:t>Provider Portal</a:t>
                      </a:r>
                    </a:p>
                  </a:txBody>
                  <a:tcPr marL="91445" marR="91445" marT="45733" marB="45733">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600" dirty="0">
                          <a:solidFill>
                            <a:schemeClr val="bg1"/>
                          </a:solidFill>
                        </a:rPr>
                        <a:t>UnitedHealthcare </a:t>
                      </a:r>
                    </a:p>
                    <a:p>
                      <a:pPr algn="ctr"/>
                      <a:r>
                        <a:rPr lang="en-US" sz="1600" dirty="0">
                          <a:solidFill>
                            <a:schemeClr val="bg1"/>
                          </a:solidFill>
                        </a:rPr>
                        <a:t>Application Programming Interface (API)</a:t>
                      </a:r>
                    </a:p>
                  </a:txBody>
                  <a:tcPr marL="91445" marR="91445" marT="45733" marB="45733">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0"/>
                  </a:ext>
                </a:extLst>
              </a:tr>
              <a:tr h="1048833">
                <a:tc>
                  <a:txBody>
                    <a:bodyPr/>
                    <a:lstStyle/>
                    <a:p>
                      <a:pPr algn="ctr"/>
                      <a:r>
                        <a:rPr lang="en-US" sz="1400" b="0" dirty="0"/>
                        <a:t>Electronic interchange of information between partners using an industry standard format</a:t>
                      </a:r>
                    </a:p>
                  </a:txBody>
                  <a:tcPr marL="91445" marR="91445"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t>Public and secure website to obtain information and conduct transactions </a:t>
                      </a:r>
                    </a:p>
                  </a:txBody>
                  <a:tcPr marL="91445" marR="91445"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ct val="0"/>
                        </a:spcBef>
                        <a:spcAft>
                          <a:spcPct val="0"/>
                        </a:spcAft>
                        <a:buClrTx/>
                        <a:buSzTx/>
                        <a:buFontTx/>
                        <a:buNone/>
                        <a:defRPr/>
                      </a:pPr>
                      <a:r>
                        <a:rPr lang="en-US" sz="1400" b="0" dirty="0"/>
                        <a:t>Automated solution accessing real-time data in a secure environment</a:t>
                      </a:r>
                    </a:p>
                    <a:p>
                      <a:pPr algn="ctr"/>
                      <a:endParaRPr lang="en-US" sz="1400" b="0" dirty="0"/>
                    </a:p>
                  </a:txBody>
                  <a:tcPr marL="91445" marR="91445"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7" name="Table 14">
            <a:extLst>
              <a:ext uri="{FF2B5EF4-FFF2-40B4-BE49-F238E27FC236}">
                <a16:creationId xmlns:a16="http://schemas.microsoft.com/office/drawing/2014/main" id="{ADD55987-623A-E763-F4CD-DEB046B192D7}"/>
              </a:ext>
            </a:extLst>
          </p:cNvPr>
          <p:cNvGraphicFramePr>
            <a:graphicFrameLocks noGrp="1"/>
          </p:cNvGraphicFramePr>
          <p:nvPr>
            <p:extLst>
              <p:ext uri="{D42A27DB-BD31-4B8C-83A1-F6EECF244321}">
                <p14:modId xmlns:p14="http://schemas.microsoft.com/office/powerpoint/2010/main" val="2635143657"/>
              </p:ext>
            </p:extLst>
          </p:nvPr>
        </p:nvGraphicFramePr>
        <p:xfrm>
          <a:off x="487680" y="3594970"/>
          <a:ext cx="11175614" cy="2253036"/>
        </p:xfrm>
        <a:graphic>
          <a:graphicData uri="http://schemas.openxmlformats.org/drawingml/2006/table">
            <a:tbl>
              <a:tblPr firstRow="1" bandRow="1">
                <a:tableStyleId>{5C22544A-7EE6-4342-B048-85BDC9FD1C3A}</a:tableStyleId>
              </a:tblPr>
              <a:tblGrid>
                <a:gridCol w="3728572">
                  <a:extLst>
                    <a:ext uri="{9D8B030D-6E8A-4147-A177-3AD203B41FA5}">
                      <a16:colId xmlns:a16="http://schemas.microsoft.com/office/drawing/2014/main" val="20000"/>
                    </a:ext>
                  </a:extLst>
                </a:gridCol>
                <a:gridCol w="3451472">
                  <a:extLst>
                    <a:ext uri="{9D8B030D-6E8A-4147-A177-3AD203B41FA5}">
                      <a16:colId xmlns:a16="http://schemas.microsoft.com/office/drawing/2014/main" val="20001"/>
                    </a:ext>
                  </a:extLst>
                </a:gridCol>
                <a:gridCol w="3995570">
                  <a:extLst>
                    <a:ext uri="{9D8B030D-6E8A-4147-A177-3AD203B41FA5}">
                      <a16:colId xmlns:a16="http://schemas.microsoft.com/office/drawing/2014/main" val="20002"/>
                    </a:ext>
                  </a:extLst>
                </a:gridCol>
              </a:tblGrid>
              <a:tr h="319357">
                <a:tc>
                  <a:txBody>
                    <a:bodyPr/>
                    <a:lstStyle/>
                    <a:p>
                      <a:pPr algn="ctr"/>
                      <a:endParaRPr lang="en-US" sz="1200" dirty="0"/>
                    </a:p>
                  </a:txBody>
                  <a:tcPr marL="91447" marR="91447" marT="45738" marB="45738">
                    <a:solidFill>
                      <a:schemeClr val="bg1"/>
                    </a:solidFill>
                  </a:tcPr>
                </a:tc>
                <a:tc>
                  <a:txBody>
                    <a:bodyPr/>
                    <a:lstStyle/>
                    <a:p>
                      <a:pPr algn="ctr"/>
                      <a:endParaRPr lang="en-US" sz="1200"/>
                    </a:p>
                  </a:txBody>
                  <a:tcPr marL="91447" marR="91447" marT="45738" marB="45738">
                    <a:solidFill>
                      <a:schemeClr val="bg1"/>
                    </a:solidFill>
                  </a:tcPr>
                </a:tc>
                <a:tc>
                  <a:txBody>
                    <a:bodyPr/>
                    <a:lstStyle/>
                    <a:p>
                      <a:pPr algn="ctr"/>
                      <a:endParaRPr lang="en-US" sz="1200"/>
                    </a:p>
                  </a:txBody>
                  <a:tcPr marL="91447" marR="91447" marT="45738" marB="45738">
                    <a:solidFill>
                      <a:schemeClr val="bg1"/>
                    </a:solidFill>
                  </a:tcPr>
                </a:tc>
                <a:extLst>
                  <a:ext uri="{0D108BD9-81ED-4DB2-BD59-A6C34878D82A}">
                    <a16:rowId xmlns:a16="http://schemas.microsoft.com/office/drawing/2014/main" val="10000"/>
                  </a:ext>
                </a:extLst>
              </a:tr>
              <a:tr h="319357">
                <a:tc>
                  <a:txBody>
                    <a:bodyPr/>
                    <a:lstStyle/>
                    <a:p>
                      <a:pPr marL="171450" indent="-171450" algn="l">
                        <a:buFont typeface="Arial" panose="020B0604020202020204" pitchFamily="34" charset="0"/>
                        <a:buChar char="•"/>
                      </a:pPr>
                      <a:r>
                        <a:rPr lang="en-US" sz="1200" b="0" dirty="0"/>
                        <a:t>Fully automated</a:t>
                      </a:r>
                    </a:p>
                  </a:txBody>
                  <a:tcPr marL="91447" marR="91447" marT="45738" marB="45738"/>
                </a:tc>
                <a:tc>
                  <a:txBody>
                    <a:bodyPr/>
                    <a:lstStyle/>
                    <a:p>
                      <a:pPr marL="171450" marR="0" lvl="0" indent="-171450" algn="l" defTabSz="914377"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b="0"/>
                        <a:t>Partially automated</a:t>
                      </a:r>
                    </a:p>
                  </a:txBody>
                  <a:tcPr marL="91447" marR="91447" marT="45738" marB="45738"/>
                </a:tc>
                <a:tc>
                  <a:txBody>
                    <a:bodyPr/>
                    <a:lstStyle/>
                    <a:p>
                      <a:pPr marL="171450" indent="-171450" algn="l">
                        <a:buFont typeface="Arial" panose="020B0604020202020204" pitchFamily="34" charset="0"/>
                        <a:buChar char="•"/>
                      </a:pPr>
                      <a:r>
                        <a:rPr lang="en-US" sz="1200" b="0"/>
                        <a:t>Fully automated</a:t>
                      </a:r>
                    </a:p>
                  </a:txBody>
                  <a:tcPr marL="91447" marR="91447" marT="45738" marB="45738"/>
                </a:tc>
                <a:extLst>
                  <a:ext uri="{0D108BD9-81ED-4DB2-BD59-A6C34878D82A}">
                    <a16:rowId xmlns:a16="http://schemas.microsoft.com/office/drawing/2014/main" val="10001"/>
                  </a:ext>
                </a:extLst>
              </a:tr>
              <a:tr h="487804">
                <a:tc>
                  <a:txBody>
                    <a:bodyPr/>
                    <a:lstStyle/>
                    <a:p>
                      <a:pPr marL="171450" indent="-171450" algn="l">
                        <a:buFont typeface="Arial" panose="020B0604020202020204" pitchFamily="34" charset="0"/>
                        <a:buChar char="•"/>
                      </a:pPr>
                      <a:r>
                        <a:rPr lang="en-US" sz="1200" b="0" dirty="0"/>
                        <a:t>Integrate through clearinghouse</a:t>
                      </a:r>
                    </a:p>
                  </a:txBody>
                  <a:tcPr marL="91447" marR="91447" marT="45738" marB="45738"/>
                </a:tc>
                <a:tc>
                  <a:txBody>
                    <a:bodyPr/>
                    <a:lstStyle/>
                    <a:p>
                      <a:pPr marL="171450" indent="-171450" algn="l">
                        <a:buFont typeface="Arial" panose="020B0604020202020204" pitchFamily="34" charset="0"/>
                        <a:buChar char="•"/>
                      </a:pPr>
                      <a:r>
                        <a:rPr lang="en-US" sz="1200" b="0"/>
                        <a:t>Access with One Healthcare ID</a:t>
                      </a:r>
                    </a:p>
                  </a:txBody>
                  <a:tcPr marL="91447" marR="91447" marT="45738" marB="45738"/>
                </a:tc>
                <a:tc>
                  <a:txBody>
                    <a:bodyPr/>
                    <a:lstStyle/>
                    <a:p>
                      <a:pPr marL="171450" marR="0" lvl="0" indent="-171450" algn="l" defTabSz="914377"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b="0" dirty="0"/>
                        <a:t>Direct automated data requests returned in real-time</a:t>
                      </a:r>
                    </a:p>
                    <a:p>
                      <a:pPr marL="171450" indent="-171450" algn="l">
                        <a:buFont typeface="Arial" panose="020B0604020202020204" pitchFamily="34" charset="0"/>
                        <a:buChar char="•"/>
                      </a:pPr>
                      <a:endParaRPr lang="en-US" sz="1200" b="0" dirty="0"/>
                    </a:p>
                  </a:txBody>
                  <a:tcPr marL="91447" marR="91447" marT="45738" marB="45738"/>
                </a:tc>
                <a:extLst>
                  <a:ext uri="{0D108BD9-81ED-4DB2-BD59-A6C34878D82A}">
                    <a16:rowId xmlns:a16="http://schemas.microsoft.com/office/drawing/2014/main" val="10002"/>
                  </a:ext>
                </a:extLst>
              </a:tr>
              <a:tr h="319357">
                <a:tc>
                  <a:txBody>
                    <a:bodyPr/>
                    <a:lstStyle/>
                    <a:p>
                      <a:pPr marL="171450" indent="-171450" algn="l">
                        <a:buFont typeface="Arial" panose="020B0604020202020204" pitchFamily="34" charset="0"/>
                        <a:buChar char="•"/>
                      </a:pPr>
                      <a:r>
                        <a:rPr lang="en-US" sz="1200" b="0"/>
                        <a:t>HIPAA industry standard information</a:t>
                      </a:r>
                    </a:p>
                  </a:txBody>
                  <a:tcPr marL="91447" marR="91447" marT="45738" marB="45738"/>
                </a:tc>
                <a:tc>
                  <a:txBody>
                    <a:bodyPr/>
                    <a:lstStyle/>
                    <a:p>
                      <a:pPr marL="171450" indent="-171450" algn="l">
                        <a:buFont typeface="Arial" panose="020B0604020202020204" pitchFamily="34" charset="0"/>
                        <a:buChar char="•"/>
                      </a:pPr>
                      <a:r>
                        <a:rPr lang="en-US" sz="1200" b="0"/>
                        <a:t>Detailed information with extended attributes</a:t>
                      </a:r>
                    </a:p>
                  </a:txBody>
                  <a:tcPr marL="91447" marR="91447" marT="45738" marB="45738"/>
                </a:tc>
                <a:tc>
                  <a:txBody>
                    <a:bodyPr/>
                    <a:lstStyle/>
                    <a:p>
                      <a:pPr marL="171450" indent="-171450" algn="l">
                        <a:buFont typeface="Arial" panose="020B0604020202020204" pitchFamily="34" charset="0"/>
                        <a:buChar char="•"/>
                      </a:pPr>
                      <a:r>
                        <a:rPr lang="en-US" sz="1200" b="0"/>
                        <a:t>Detailed information with extended attributes</a:t>
                      </a:r>
                    </a:p>
                  </a:txBody>
                  <a:tcPr marL="91447" marR="91447" marT="45738" marB="45738"/>
                </a:tc>
                <a:extLst>
                  <a:ext uri="{0D108BD9-81ED-4DB2-BD59-A6C34878D82A}">
                    <a16:rowId xmlns:a16="http://schemas.microsoft.com/office/drawing/2014/main" val="10003"/>
                  </a:ext>
                </a:extLst>
              </a:tr>
              <a:tr h="487804">
                <a:tc>
                  <a:txBody>
                    <a:bodyPr/>
                    <a:lstStyle/>
                    <a:p>
                      <a:pPr marL="171450" indent="-171450" algn="l">
                        <a:buFont typeface="Arial" panose="020B0604020202020204" pitchFamily="34" charset="0"/>
                        <a:buChar char="•"/>
                      </a:pPr>
                      <a:r>
                        <a:rPr lang="en-US" sz="1200" b="0" dirty="0"/>
                        <a:t>Medium to high volume</a:t>
                      </a:r>
                    </a:p>
                  </a:txBody>
                  <a:tcPr marL="91447" marR="91447" marT="45738" marB="45738"/>
                </a:tc>
                <a:tc>
                  <a:txBody>
                    <a:bodyPr/>
                    <a:lstStyle/>
                    <a:p>
                      <a:pPr marL="171450" indent="-171450" algn="l">
                        <a:buFont typeface="Arial" panose="020B0604020202020204" pitchFamily="34" charset="0"/>
                        <a:buChar char="•"/>
                      </a:pPr>
                      <a:r>
                        <a:rPr lang="en-US" sz="1200" b="0"/>
                        <a:t>Low volume</a:t>
                      </a:r>
                    </a:p>
                  </a:txBody>
                  <a:tcPr marL="91447" marR="91447" marT="45738" marB="45738"/>
                </a:tc>
                <a:tc>
                  <a:txBody>
                    <a:bodyPr/>
                    <a:lstStyle/>
                    <a:p>
                      <a:pPr marL="171450" marR="0" lvl="0" indent="-171450" algn="l" defTabSz="914377"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b="0"/>
                        <a:t>Medium to high volume</a:t>
                      </a:r>
                    </a:p>
                    <a:p>
                      <a:pPr marL="171450" indent="-171450" algn="l">
                        <a:buFont typeface="Arial" panose="020B0604020202020204" pitchFamily="34" charset="0"/>
                        <a:buChar char="•"/>
                      </a:pPr>
                      <a:endParaRPr lang="en-US" sz="1200" b="0"/>
                    </a:p>
                  </a:txBody>
                  <a:tcPr marL="91447" marR="91447" marT="45738" marB="45738"/>
                </a:tc>
                <a:extLst>
                  <a:ext uri="{0D108BD9-81ED-4DB2-BD59-A6C34878D82A}">
                    <a16:rowId xmlns:a16="http://schemas.microsoft.com/office/drawing/2014/main" val="10004"/>
                  </a:ext>
                </a:extLst>
              </a:tr>
              <a:tr h="319357">
                <a:tc>
                  <a:txBody>
                    <a:bodyPr/>
                    <a:lstStyle/>
                    <a:p>
                      <a:pPr marL="171450" indent="-171450" algn="l">
                        <a:buFont typeface="Arial" panose="020B0604020202020204" pitchFamily="34" charset="0"/>
                        <a:buChar char="•"/>
                      </a:pPr>
                      <a:r>
                        <a:rPr lang="en-US" sz="1200" b="0" dirty="0"/>
                        <a:t>Cost - Varies</a:t>
                      </a:r>
                    </a:p>
                  </a:txBody>
                  <a:tcPr marL="91447" marR="91447" marT="45738" marB="45738"/>
                </a:tc>
                <a:tc>
                  <a:txBody>
                    <a:bodyPr/>
                    <a:lstStyle/>
                    <a:p>
                      <a:pPr marL="171450" indent="-171450" algn="l">
                        <a:buFont typeface="Arial" panose="020B0604020202020204" pitchFamily="34" charset="0"/>
                        <a:buChar char="•"/>
                      </a:pPr>
                      <a:r>
                        <a:rPr lang="en-US" sz="1200" b="0"/>
                        <a:t>Cost - Free</a:t>
                      </a:r>
                    </a:p>
                  </a:txBody>
                  <a:tcPr marL="91447" marR="91447" marT="45738" marB="45738"/>
                </a:tc>
                <a:tc>
                  <a:txBody>
                    <a:bodyPr/>
                    <a:lstStyle/>
                    <a:p>
                      <a:pPr marL="171450" indent="-171450" algn="l">
                        <a:buFont typeface="Arial" panose="020B0604020202020204" pitchFamily="34" charset="0"/>
                        <a:buChar char="•"/>
                      </a:pPr>
                      <a:r>
                        <a:rPr lang="en-US" sz="1200" b="0" dirty="0"/>
                        <a:t>Cost - Free</a:t>
                      </a:r>
                    </a:p>
                  </a:txBody>
                  <a:tcPr marL="91447" marR="91447" marT="45738" marB="45738"/>
                </a:tc>
                <a:extLst>
                  <a:ext uri="{0D108BD9-81ED-4DB2-BD59-A6C34878D82A}">
                    <a16:rowId xmlns:a16="http://schemas.microsoft.com/office/drawing/2014/main" val="10005"/>
                  </a:ext>
                </a:extLst>
              </a:tr>
            </a:tbl>
          </a:graphicData>
        </a:graphic>
      </p:graphicFrame>
      <p:sp>
        <p:nvSpPr>
          <p:cNvPr id="9" name="TextBox 8">
            <a:extLst>
              <a:ext uri="{FF2B5EF4-FFF2-40B4-BE49-F238E27FC236}">
                <a16:creationId xmlns:a16="http://schemas.microsoft.com/office/drawing/2014/main" id="{54251C24-CAA1-F164-9BEF-EE305EECAE3A}"/>
              </a:ext>
            </a:extLst>
          </p:cNvPr>
          <p:cNvSpPr txBox="1">
            <a:spLocks noChangeArrowheads="1"/>
          </p:cNvSpPr>
          <p:nvPr/>
        </p:nvSpPr>
        <p:spPr bwMode="auto">
          <a:xfrm>
            <a:off x="6323262" y="6189194"/>
            <a:ext cx="48398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377" rtl="0" eaLnBrk="1" latinLnBrk="0" hangingPunct="1">
              <a:defRPr sz="1800" kern="1200">
                <a:solidFill>
                  <a:schemeClr val="tx1"/>
                </a:solidFill>
                <a:latin typeface="Arial" panose="020B0604020202020204" pitchFamily="34" charset="0"/>
                <a:ea typeface="+mn-ea"/>
                <a:cs typeface="+mn-cs"/>
              </a:defRPr>
            </a:lvl1pPr>
            <a:lvl2pPr marL="742950" indent="-285750" algn="l" defTabSz="914377" rtl="0" eaLnBrk="1" latinLnBrk="0" hangingPunct="1">
              <a:defRPr sz="1800" kern="1200">
                <a:solidFill>
                  <a:schemeClr val="tx1"/>
                </a:solidFill>
                <a:latin typeface="Arial" panose="020B0604020202020204" pitchFamily="34" charset="0"/>
                <a:ea typeface="+mn-ea"/>
                <a:cs typeface="+mn-cs"/>
              </a:defRPr>
            </a:lvl2pPr>
            <a:lvl3pPr marL="1143000" indent="-228600" algn="l" defTabSz="914377" rtl="0" eaLnBrk="1" latinLnBrk="0" hangingPunct="1">
              <a:defRPr sz="1800" kern="1200">
                <a:solidFill>
                  <a:schemeClr val="tx1"/>
                </a:solidFill>
                <a:latin typeface="Arial" panose="020B0604020202020204" pitchFamily="34" charset="0"/>
                <a:ea typeface="+mn-ea"/>
                <a:cs typeface="+mn-cs"/>
              </a:defRPr>
            </a:lvl3pPr>
            <a:lvl4pPr marL="1600200" indent="-228600" algn="l" defTabSz="914377" rtl="0" eaLnBrk="1" latinLnBrk="0" hangingPunct="1">
              <a:defRPr sz="1800" kern="1200">
                <a:solidFill>
                  <a:schemeClr val="tx1"/>
                </a:solidFill>
                <a:latin typeface="Arial" panose="020B0604020202020204" pitchFamily="34" charset="0"/>
                <a:ea typeface="+mn-ea"/>
                <a:cs typeface="+mn-cs"/>
              </a:defRPr>
            </a:lvl4pPr>
            <a:lvl5pPr marL="2057400" indent="-228600" algn="l" defTabSz="914377" rtl="0" eaLnBrk="1" latinLnBrk="0" hangingPunct="1">
              <a:defRPr sz="1800" kern="1200">
                <a:solidFill>
                  <a:schemeClr val="tx1"/>
                </a:solidFill>
                <a:latin typeface="Arial" panose="020B0604020202020204" pitchFamily="34" charset="0"/>
                <a:ea typeface="+mn-ea"/>
                <a:cs typeface="+mn-cs"/>
              </a:defRPr>
            </a:lvl5pPr>
            <a:lvl6pPr marL="2514600" indent="-228600" algn="l" defTabSz="914377"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971800" indent="-228600" algn="l" defTabSz="914377"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429000" indent="-228600" algn="l" defTabSz="914377"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886200" indent="-228600" algn="l" defTabSz="914377"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marL="0" marR="0" lvl="0" indent="0" algn="l" defTabSz="914377" rtl="0" eaLnBrk="1" fontAlgn="auto"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2477"/>
                </a:solidFill>
                <a:effectLst/>
                <a:uLnTx/>
                <a:uFillTx/>
                <a:latin typeface="Arial" panose="020B0604020202020204" pitchFamily="34" charset="0"/>
                <a:ea typeface="+mn-ea"/>
                <a:cs typeface="Arial"/>
              </a:rPr>
              <a:t>Learn more at </a:t>
            </a:r>
            <a:r>
              <a:rPr kumimoji="0" lang="en-US" altLang="en-US" sz="1800" b="1" i="0" u="none" strike="noStrike" kern="1200" cap="none" spc="0" normalizeH="0" baseline="0" noProof="0" dirty="0">
                <a:ln>
                  <a:noFill/>
                </a:ln>
                <a:solidFill>
                  <a:srgbClr val="002477"/>
                </a:solidFill>
                <a:effectLst/>
                <a:uLnTx/>
                <a:uFillTx/>
                <a:latin typeface="Arial" panose="020B0604020202020204" pitchFamily="34" charset="0"/>
                <a:ea typeface="+mn-ea"/>
                <a:cs typeface="Arial"/>
                <a:hlinkClick r:id="rId2"/>
              </a:rPr>
              <a:t>UHCprovider.com</a:t>
            </a:r>
            <a:r>
              <a:rPr kumimoji="0" lang="en-US" altLang="en-US" sz="1800" b="0" i="0" u="none" strike="noStrike" kern="1200" cap="none" spc="0" normalizeH="0" baseline="0" noProof="0" dirty="0">
                <a:ln>
                  <a:noFill/>
                </a:ln>
                <a:solidFill>
                  <a:srgbClr val="002477"/>
                </a:solidFill>
                <a:effectLst/>
                <a:uLnTx/>
                <a:uFillTx/>
                <a:latin typeface="Arial" panose="020B0604020202020204" pitchFamily="34" charset="0"/>
                <a:ea typeface="+mn-ea"/>
                <a:cs typeface="Arial"/>
              </a:rPr>
              <a:t>, Go Digital!</a:t>
            </a:r>
          </a:p>
        </p:txBody>
      </p:sp>
      <p:pic>
        <p:nvPicPr>
          <p:cNvPr id="8" name="Picture 7">
            <a:extLst>
              <a:ext uri="{FF2B5EF4-FFF2-40B4-BE49-F238E27FC236}">
                <a16:creationId xmlns:a16="http://schemas.microsoft.com/office/drawing/2014/main" id="{F2BFF177-3D54-ADA1-CF28-B9B3AA23C10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85380" y="6192511"/>
            <a:ext cx="442912"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7">
            <a:extLst>
              <a:ext uri="{FF2B5EF4-FFF2-40B4-BE49-F238E27FC236}">
                <a16:creationId xmlns:a16="http://schemas.microsoft.com/office/drawing/2014/main" id="{EFA1B638-569A-E687-DB6E-2A8CD3C6B42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930176" y="2063809"/>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a:extLst>
              <a:ext uri="{FF2B5EF4-FFF2-40B4-BE49-F238E27FC236}">
                <a16:creationId xmlns:a16="http://schemas.microsoft.com/office/drawing/2014/main" id="{6B85E16B-F6D1-15B1-B4A4-F3849690494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86687" y="2200088"/>
            <a:ext cx="5365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a:extLst>
              <a:ext uri="{FF2B5EF4-FFF2-40B4-BE49-F238E27FC236}">
                <a16:creationId xmlns:a16="http://schemas.microsoft.com/office/drawing/2014/main" id="{797DF4A3-4AA1-0111-23CE-267F8BE57E70}"/>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527533" y="2200087"/>
            <a:ext cx="53816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370DD66-26CB-F2DA-9678-10589D6AFCE3}"/>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6DE20E4-D496-034F-914D-F7F15B93E95B}" type="slidenum">
              <a:rPr kumimoji="0" lang="en-US" sz="1067" b="0" i="0" u="none" strike="noStrike" kern="1200" cap="none" spc="0" normalizeH="0" baseline="0" noProof="0" smtClean="0">
                <a:ln>
                  <a:noFill/>
                </a:ln>
                <a:solidFill>
                  <a:srgbClr val="002477"/>
                </a:solidFill>
                <a:effectLst/>
                <a:uLnTx/>
                <a:uFillTx/>
                <a:latin typeface="Arial" panose="020B0604020202020204" pitchFamily="34" charset="0"/>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0" lang="en-US" sz="1067" b="0" i="0" u="none" strike="noStrike" kern="1200" cap="none" spc="0" normalizeH="0" baseline="0" noProof="0">
              <a:ln>
                <a:noFill/>
              </a:ln>
              <a:solidFill>
                <a:srgbClr val="002477"/>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72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dur="1"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dur="1"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AE1CF-CD36-F30C-1E79-E5F4FC722A0A}"/>
              </a:ext>
            </a:extLst>
          </p:cNvPr>
          <p:cNvSpPr>
            <a:spLocks noGrp="1"/>
          </p:cNvSpPr>
          <p:nvPr>
            <p:ph type="title"/>
          </p:nvPr>
        </p:nvSpPr>
        <p:spPr/>
        <p:txBody>
          <a:bodyPr/>
          <a:lstStyle/>
          <a:p>
            <a:r>
              <a:rPr lang="en-US" dirty="0"/>
              <a:t>Epic Payer Platform </a:t>
            </a:r>
            <a:br>
              <a:rPr lang="en-US" dirty="0"/>
            </a:br>
            <a:r>
              <a:rPr lang="en-US" dirty="0"/>
              <a:t>continued…</a:t>
            </a:r>
          </a:p>
        </p:txBody>
      </p:sp>
      <p:sp>
        <p:nvSpPr>
          <p:cNvPr id="3" name="Slide Number Placeholder 2">
            <a:extLst>
              <a:ext uri="{FF2B5EF4-FFF2-40B4-BE49-F238E27FC236}">
                <a16:creationId xmlns:a16="http://schemas.microsoft.com/office/drawing/2014/main" id="{217A349C-5D73-5F87-3653-51BD5B643986}"/>
              </a:ext>
            </a:extLst>
          </p:cNvPr>
          <p:cNvSpPr>
            <a:spLocks noGrp="1"/>
          </p:cNvSpPr>
          <p:nvPr>
            <p:ph type="sldNum" sz="quarter" idx="12"/>
          </p:nvPr>
        </p:nvSpPr>
        <p:spPr/>
        <p:txBody>
          <a:bodyPr/>
          <a:lstStyle/>
          <a:p>
            <a:fld id="{90F9BDA0-AF0E-4BA8-B742-3B9C92A3E6FE}" type="slidenum">
              <a:rPr lang="en-US" smtClean="0"/>
              <a:t>20</a:t>
            </a:fld>
            <a:endParaRPr lang="en-US"/>
          </a:p>
        </p:txBody>
      </p:sp>
      <p:pic>
        <p:nvPicPr>
          <p:cNvPr id="8" name="Picture 7">
            <a:extLst>
              <a:ext uri="{FF2B5EF4-FFF2-40B4-BE49-F238E27FC236}">
                <a16:creationId xmlns:a16="http://schemas.microsoft.com/office/drawing/2014/main" id="{9D64A026-2143-C50D-6ACC-62F5673B54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22596" y="130266"/>
            <a:ext cx="4991735" cy="6597468"/>
          </a:xfrm>
          <a:prstGeom prst="rect">
            <a:avLst/>
          </a:prstGeom>
        </p:spPr>
      </p:pic>
    </p:spTree>
    <p:extLst>
      <p:ext uri="{BB962C8B-B14F-4D97-AF65-F5344CB8AC3E}">
        <p14:creationId xmlns:p14="http://schemas.microsoft.com/office/powerpoint/2010/main" val="4551048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1FC1-B109-AE41-BACE-D4E772F78EFA}"/>
              </a:ext>
            </a:extLst>
          </p:cNvPr>
          <p:cNvSpPr>
            <a:spLocks noGrp="1"/>
          </p:cNvSpPr>
          <p:nvPr>
            <p:ph type="ctrTitle"/>
          </p:nvPr>
        </p:nvSpPr>
        <p:spPr/>
        <p:txBody>
          <a:bodyPr/>
          <a:lstStyle/>
          <a:p>
            <a:r>
              <a:rPr lang="en-US">
                <a:solidFill>
                  <a:srgbClr val="002677"/>
                </a:solidFill>
              </a:rPr>
              <a:t>C</a:t>
            </a:r>
            <a:r>
              <a:rPr lang="en-US"/>
              <a:t>hat Support</a:t>
            </a:r>
          </a:p>
        </p:txBody>
      </p:sp>
    </p:spTree>
    <p:extLst>
      <p:ext uri="{BB962C8B-B14F-4D97-AF65-F5344CB8AC3E}">
        <p14:creationId xmlns:p14="http://schemas.microsoft.com/office/powerpoint/2010/main" val="210324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B69B-61DE-8BF5-72EA-024ADCCF0DA4}"/>
              </a:ext>
            </a:extLst>
          </p:cNvPr>
          <p:cNvSpPr>
            <a:spLocks noGrp="1"/>
          </p:cNvSpPr>
          <p:nvPr>
            <p:ph type="title"/>
          </p:nvPr>
        </p:nvSpPr>
        <p:spPr/>
        <p:txBody>
          <a:bodyPr/>
          <a:lstStyle/>
          <a:p>
            <a:r>
              <a:rPr lang="en-US" dirty="0"/>
              <a:t>Select icon</a:t>
            </a:r>
          </a:p>
        </p:txBody>
      </p:sp>
      <p:sp>
        <p:nvSpPr>
          <p:cNvPr id="3" name="Slide Number Placeholder 2">
            <a:extLst>
              <a:ext uri="{FF2B5EF4-FFF2-40B4-BE49-F238E27FC236}">
                <a16:creationId xmlns:a16="http://schemas.microsoft.com/office/drawing/2014/main" id="{306B6149-7435-DCD5-604A-E78BACCA9B20}"/>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0F9BDA0-AF0E-4BA8-B742-3B9C92A3E6FE}" type="slidenum">
              <a:rPr kumimoji="0" lang="en-US" sz="1067" b="0" i="0" u="none" strike="noStrike" kern="1200" cap="none" spc="0" normalizeH="0" baseline="0" noProof="0" smtClean="0">
                <a:ln>
                  <a:noFill/>
                </a:ln>
                <a:solidFill>
                  <a:srgbClr val="002477"/>
                </a:solidFill>
                <a:effectLst/>
                <a:uLnTx/>
                <a:uFillTx/>
                <a:latin typeface="Arial" panose="020B0604020202020204" pitchFamily="34" charset="0"/>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22</a:t>
            </a:fld>
            <a:endParaRPr kumimoji="0" lang="en-US" sz="1067" b="0" i="0" u="none" strike="noStrike" kern="1200" cap="none" spc="0" normalizeH="0" baseline="0" noProof="0">
              <a:ln>
                <a:noFill/>
              </a:ln>
              <a:solidFill>
                <a:srgbClr val="002477"/>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5DC49AC-B4A5-3C81-2901-FE64AD43617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0" y="0"/>
            <a:ext cx="12191240" cy="6858000"/>
          </a:xfrm>
          <a:prstGeom prst="rect">
            <a:avLst/>
          </a:prstGeom>
        </p:spPr>
      </p:pic>
      <p:pic>
        <p:nvPicPr>
          <p:cNvPr id="4" name="Picture 3">
            <a:extLst>
              <a:ext uri="{FF2B5EF4-FFF2-40B4-BE49-F238E27FC236}">
                <a16:creationId xmlns:a16="http://schemas.microsoft.com/office/drawing/2014/main" id="{B55ED8FD-6D01-3CFF-8E98-86A894B25AB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11022" y="5667270"/>
            <a:ext cx="1078661" cy="996321"/>
          </a:xfrm>
          <a:prstGeom prst="rect">
            <a:avLst/>
          </a:prstGeom>
        </p:spPr>
      </p:pic>
      <p:sp>
        <p:nvSpPr>
          <p:cNvPr id="5" name="Rounded Rectangle 7">
            <a:extLst>
              <a:ext uri="{FF2B5EF4-FFF2-40B4-BE49-F238E27FC236}">
                <a16:creationId xmlns:a16="http://schemas.microsoft.com/office/drawing/2014/main" id="{999CF24F-03AA-543B-742E-5E37832CEEF3}"/>
              </a:ext>
              <a:ext uri="{C183D7F6-B498-43B3-948B-1728B52AA6E4}">
                <adec:decorative xmlns:adec="http://schemas.microsoft.com/office/drawing/2017/decorative" val="1"/>
              </a:ext>
            </a:extLst>
          </p:cNvPr>
          <p:cNvSpPr/>
          <p:nvPr/>
        </p:nvSpPr>
        <p:spPr>
          <a:xfrm>
            <a:off x="10862236" y="5777181"/>
            <a:ext cx="833251" cy="734457"/>
          </a:xfrm>
          <a:prstGeom prst="roundRect">
            <a:avLst/>
          </a:prstGeom>
          <a:noFill/>
          <a:ln w="38100" cap="flat" cmpd="sng" algn="ctr">
            <a:solidFill>
              <a:srgbClr val="F6942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25137164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E7A6-7909-EBDD-C9CF-7866BF8A4D4B}"/>
              </a:ext>
            </a:extLst>
          </p:cNvPr>
          <p:cNvSpPr>
            <a:spLocks noGrp="1"/>
          </p:cNvSpPr>
          <p:nvPr>
            <p:ph type="title"/>
          </p:nvPr>
        </p:nvSpPr>
        <p:spPr/>
        <p:txBody>
          <a:bodyPr/>
          <a:lstStyle/>
          <a:p>
            <a:r>
              <a:rPr lang="en-US" dirty="0"/>
              <a:t>Chat</a:t>
            </a:r>
            <a:r>
              <a:rPr lang="en-US" baseline="0" dirty="0"/>
              <a:t> options</a:t>
            </a:r>
            <a:endParaRPr lang="en-US" dirty="0"/>
          </a:p>
        </p:txBody>
      </p:sp>
      <p:pic>
        <p:nvPicPr>
          <p:cNvPr id="4" name="Picture 3">
            <a:extLst>
              <a:ext uri="{FF2B5EF4-FFF2-40B4-BE49-F238E27FC236}">
                <a16:creationId xmlns:a16="http://schemas.microsoft.com/office/drawing/2014/main" id="{4CDFF374-BD84-4D97-E1BC-05CEB480B4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0" y="0"/>
            <a:ext cx="12191240" cy="6858000"/>
          </a:xfrm>
          <a:prstGeom prst="rect">
            <a:avLst/>
          </a:prstGeom>
        </p:spPr>
      </p:pic>
      <p:pic>
        <p:nvPicPr>
          <p:cNvPr id="5" name="Picture 4">
            <a:extLst>
              <a:ext uri="{FF2B5EF4-FFF2-40B4-BE49-F238E27FC236}">
                <a16:creationId xmlns:a16="http://schemas.microsoft.com/office/drawing/2014/main" id="{086BE679-72CC-E39E-3036-55315E4C8AA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23513" y="2244558"/>
            <a:ext cx="2646506" cy="4525682"/>
          </a:xfrm>
          <a:prstGeom prst="rect">
            <a:avLst/>
          </a:prstGeom>
          <a:ln>
            <a:solidFill>
              <a:schemeClr val="tx2"/>
            </a:solidFill>
          </a:ln>
        </p:spPr>
      </p:pic>
      <p:sp>
        <p:nvSpPr>
          <p:cNvPr id="6" name="Rectangle 5">
            <a:extLst>
              <a:ext uri="{FF2B5EF4-FFF2-40B4-BE49-F238E27FC236}">
                <a16:creationId xmlns:a16="http://schemas.microsoft.com/office/drawing/2014/main" id="{00A64186-CDBA-6F91-9A54-7F27A6A70154}"/>
              </a:ext>
              <a:ext uri="{C183D7F6-B498-43B3-948B-1728B52AA6E4}">
                <adec:decorative xmlns:adec="http://schemas.microsoft.com/office/drawing/2017/decorative" val="1"/>
              </a:ext>
            </a:extLst>
          </p:cNvPr>
          <p:cNvSpPr/>
          <p:nvPr/>
        </p:nvSpPr>
        <p:spPr>
          <a:xfrm>
            <a:off x="9102528" y="3934284"/>
            <a:ext cx="356187" cy="400110"/>
          </a:xfrm>
          <a:prstGeom prst="rect">
            <a:avLst/>
          </a:prstGeom>
          <a:noFill/>
          <a:ln>
            <a:noFill/>
          </a:ln>
        </p:spPr>
        <p:txBody>
          <a:bodyPr wrap="none" lIns="91440" tIns="45720" rIns="91440" bIns="4572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w="0"/>
                <a:solidFill>
                  <a:srgbClr val="FF681F"/>
                </a:solidFill>
                <a:effectLst>
                  <a:outerShdw blurRad="38100" dist="19050" dir="2700000" algn="tl" rotWithShape="0">
                    <a:srgbClr val="002477">
                      <a:alpha val="40000"/>
                    </a:srgbClr>
                  </a:outerShdw>
                </a:effectLst>
                <a:uLnTx/>
                <a:uFillTx/>
                <a:latin typeface="Arial"/>
                <a:cs typeface="Arial"/>
              </a:rPr>
              <a:t>A</a:t>
            </a:r>
          </a:p>
        </p:txBody>
      </p:sp>
      <p:sp>
        <p:nvSpPr>
          <p:cNvPr id="7" name="Rectangle 6">
            <a:extLst>
              <a:ext uri="{FF2B5EF4-FFF2-40B4-BE49-F238E27FC236}">
                <a16:creationId xmlns:a16="http://schemas.microsoft.com/office/drawing/2014/main" id="{D08AD662-7F3D-4138-B84C-8A2035D10714}"/>
              </a:ext>
              <a:ext uri="{C183D7F6-B498-43B3-948B-1728B52AA6E4}">
                <adec:decorative xmlns:adec="http://schemas.microsoft.com/office/drawing/2017/decorative" val="1"/>
              </a:ext>
            </a:extLst>
          </p:cNvPr>
          <p:cNvSpPr/>
          <p:nvPr/>
        </p:nvSpPr>
        <p:spPr>
          <a:xfrm>
            <a:off x="9538709" y="6209768"/>
            <a:ext cx="356187" cy="400110"/>
          </a:xfrm>
          <a:prstGeom prst="rect">
            <a:avLst/>
          </a:prstGeom>
          <a:noFill/>
          <a:ln>
            <a:noFill/>
          </a:ln>
        </p:spPr>
        <p:txBody>
          <a:bodyPr wrap="none" lIns="91440" tIns="45720" rIns="91440" bIns="4572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w="0"/>
                <a:solidFill>
                  <a:srgbClr val="FF681F"/>
                </a:solidFill>
                <a:effectLst>
                  <a:outerShdw blurRad="38100" dist="19050" dir="2700000" algn="tl" rotWithShape="0">
                    <a:srgbClr val="002477">
                      <a:alpha val="40000"/>
                    </a:srgbClr>
                  </a:outerShdw>
                </a:effectLst>
                <a:uLnTx/>
                <a:uFillTx/>
                <a:latin typeface="Arial"/>
                <a:cs typeface="Arial"/>
              </a:rPr>
              <a:t>B</a:t>
            </a:r>
          </a:p>
        </p:txBody>
      </p:sp>
      <p:sp>
        <p:nvSpPr>
          <p:cNvPr id="8" name="Rectangle 7">
            <a:extLst>
              <a:ext uri="{FF2B5EF4-FFF2-40B4-BE49-F238E27FC236}">
                <a16:creationId xmlns:a16="http://schemas.microsoft.com/office/drawing/2014/main" id="{396B8ACF-18F6-0E5D-094C-4E4B5FB0941B}"/>
              </a:ext>
              <a:ext uri="{C183D7F6-B498-43B3-948B-1728B52AA6E4}">
                <adec:decorative xmlns:adec="http://schemas.microsoft.com/office/drawing/2017/decorative" val="1"/>
              </a:ext>
            </a:extLst>
          </p:cNvPr>
          <p:cNvSpPr/>
          <p:nvPr/>
        </p:nvSpPr>
        <p:spPr>
          <a:xfrm>
            <a:off x="9100573" y="6251812"/>
            <a:ext cx="370615" cy="400110"/>
          </a:xfrm>
          <a:prstGeom prst="rect">
            <a:avLst/>
          </a:prstGeom>
          <a:noFill/>
          <a:ln>
            <a:noFill/>
          </a:ln>
        </p:spPr>
        <p:txBody>
          <a:bodyPr wrap="none" lIns="91440" tIns="45720" rIns="91440" bIns="4572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w="0"/>
                <a:solidFill>
                  <a:srgbClr val="FF681F"/>
                </a:solidFill>
                <a:effectLst>
                  <a:outerShdw blurRad="38100" dist="19050" dir="2700000" algn="tl" rotWithShape="0">
                    <a:srgbClr val="002477">
                      <a:alpha val="40000"/>
                    </a:srgbClr>
                  </a:outerShdw>
                </a:effectLst>
                <a:uLnTx/>
                <a:uFillTx/>
                <a:latin typeface="Arial"/>
                <a:cs typeface="Arial"/>
              </a:rPr>
              <a:t>C</a:t>
            </a:r>
          </a:p>
        </p:txBody>
      </p:sp>
      <p:sp>
        <p:nvSpPr>
          <p:cNvPr id="3" name="Slide Number Placeholder 2">
            <a:extLst>
              <a:ext uri="{FF2B5EF4-FFF2-40B4-BE49-F238E27FC236}">
                <a16:creationId xmlns:a16="http://schemas.microsoft.com/office/drawing/2014/main" id="{B9745F6F-4315-0C8A-E8DB-50945545BA3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0F9BDA0-AF0E-4BA8-B742-3B9C92A3E6FE}" type="slidenum">
              <a:rPr kumimoji="0" lang="en-US" sz="1067" b="0" i="0" u="none" strike="noStrike" kern="1200" cap="none" spc="0" normalizeH="0" baseline="0" noProof="0" smtClean="0">
                <a:ln>
                  <a:noFill/>
                </a:ln>
                <a:solidFill>
                  <a:srgbClr val="002477"/>
                </a:solidFill>
                <a:effectLst/>
                <a:uLnTx/>
                <a:uFillTx/>
                <a:latin typeface="Arial" panose="020B0604020202020204" pitchFamily="34" charset="0"/>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23</a:t>
            </a:fld>
            <a:endParaRPr kumimoji="0" lang="en-US" sz="1067" b="0" i="0" u="none" strike="noStrike" kern="1200" cap="none" spc="0" normalizeH="0" baseline="0" noProof="0">
              <a:ln>
                <a:noFill/>
              </a:ln>
              <a:solidFill>
                <a:srgbClr val="002477"/>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0396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E7A6-7909-EBDD-C9CF-7866BF8A4D4B}"/>
              </a:ext>
            </a:extLst>
          </p:cNvPr>
          <p:cNvSpPr>
            <a:spLocks noGrp="1"/>
          </p:cNvSpPr>
          <p:nvPr>
            <p:ph type="title"/>
          </p:nvPr>
        </p:nvSpPr>
        <p:spPr/>
        <p:txBody>
          <a:bodyPr/>
          <a:lstStyle/>
          <a:p>
            <a:r>
              <a:rPr lang="en-US" dirty="0"/>
              <a:t>Attach a document</a:t>
            </a:r>
          </a:p>
        </p:txBody>
      </p:sp>
      <p:sp>
        <p:nvSpPr>
          <p:cNvPr id="3" name="Slide Number Placeholder 2">
            <a:extLst>
              <a:ext uri="{FF2B5EF4-FFF2-40B4-BE49-F238E27FC236}">
                <a16:creationId xmlns:a16="http://schemas.microsoft.com/office/drawing/2014/main" id="{B9745F6F-4315-0C8A-E8DB-50945545BA3F}"/>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0F9BDA0-AF0E-4BA8-B742-3B9C92A3E6FE}" type="slidenum">
              <a:rPr kumimoji="0" lang="en-US" sz="1067" b="0" i="0" u="none" strike="noStrike" kern="1200" cap="none" spc="0" normalizeH="0" baseline="0" noProof="0" smtClean="0">
                <a:ln>
                  <a:noFill/>
                </a:ln>
                <a:solidFill>
                  <a:srgbClr val="002477"/>
                </a:solidFill>
                <a:effectLst/>
                <a:uLnTx/>
                <a:uFillTx/>
                <a:latin typeface="Arial" panose="020B0604020202020204" pitchFamily="34" charset="0"/>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24</a:t>
            </a:fld>
            <a:endParaRPr kumimoji="0" lang="en-US" sz="1067" b="0" i="0" u="none" strike="noStrike" kern="1200" cap="none" spc="0" normalizeH="0" baseline="0" noProof="0">
              <a:ln>
                <a:noFill/>
              </a:ln>
              <a:solidFill>
                <a:srgbClr val="002477"/>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CDFF374-BD84-4D97-E1BC-05CEB480B4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0" y="0"/>
            <a:ext cx="12191240" cy="6858000"/>
          </a:xfrm>
          <a:prstGeom prst="rect">
            <a:avLst/>
          </a:prstGeom>
        </p:spPr>
      </p:pic>
      <p:pic>
        <p:nvPicPr>
          <p:cNvPr id="5" name="Picture 4">
            <a:extLst>
              <a:ext uri="{FF2B5EF4-FFF2-40B4-BE49-F238E27FC236}">
                <a16:creationId xmlns:a16="http://schemas.microsoft.com/office/drawing/2014/main" id="{086BE679-72CC-E39E-3036-55315E4C8AA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23513" y="2244558"/>
            <a:ext cx="2646506" cy="4525682"/>
          </a:xfrm>
          <a:prstGeom prst="rect">
            <a:avLst/>
          </a:prstGeom>
          <a:ln>
            <a:solidFill>
              <a:schemeClr val="tx2"/>
            </a:solidFill>
          </a:ln>
        </p:spPr>
      </p:pic>
      <p:pic>
        <p:nvPicPr>
          <p:cNvPr id="6" name="Picture 5">
            <a:extLst>
              <a:ext uri="{FF2B5EF4-FFF2-40B4-BE49-F238E27FC236}">
                <a16:creationId xmlns:a16="http://schemas.microsoft.com/office/drawing/2014/main" id="{AE624454-311A-80AD-A97C-30830CE24FC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12604" y="168166"/>
            <a:ext cx="10900761" cy="6602816"/>
          </a:xfrm>
          <a:prstGeom prst="rect">
            <a:avLst/>
          </a:prstGeom>
          <a:ln>
            <a:solidFill>
              <a:schemeClr val="tx2"/>
            </a:solidFill>
          </a:ln>
        </p:spPr>
      </p:pic>
    </p:spTree>
    <p:extLst>
      <p:ext uri="{BB962C8B-B14F-4D97-AF65-F5344CB8AC3E}">
        <p14:creationId xmlns:p14="http://schemas.microsoft.com/office/powerpoint/2010/main" val="19866854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E7A6-7909-EBDD-C9CF-7866BF8A4D4B}"/>
              </a:ext>
            </a:extLst>
          </p:cNvPr>
          <p:cNvSpPr>
            <a:spLocks noGrp="1"/>
          </p:cNvSpPr>
          <p:nvPr>
            <p:ph type="title"/>
          </p:nvPr>
        </p:nvSpPr>
        <p:spPr/>
        <p:txBody>
          <a:bodyPr/>
          <a:lstStyle/>
          <a:p>
            <a:r>
              <a:rPr lang="en-US" sz="3200" b="1" i="0" kern="1200" spc="0" baseline="0" dirty="0">
                <a:solidFill>
                  <a:schemeClr val="accent1"/>
                </a:solidFill>
                <a:effectLst/>
                <a:latin typeface="+mj-lt"/>
                <a:ea typeface="+mj-ea"/>
                <a:cs typeface="+mj-cs"/>
              </a:rPr>
              <a:t>Add a smile</a:t>
            </a:r>
            <a:endParaRPr lang="en-US" dirty="0"/>
          </a:p>
        </p:txBody>
      </p:sp>
      <p:sp>
        <p:nvSpPr>
          <p:cNvPr id="3" name="Slide Number Placeholder 2">
            <a:extLst>
              <a:ext uri="{FF2B5EF4-FFF2-40B4-BE49-F238E27FC236}">
                <a16:creationId xmlns:a16="http://schemas.microsoft.com/office/drawing/2014/main" id="{B9745F6F-4315-0C8A-E8DB-50945545BA3F}"/>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0F9BDA0-AF0E-4BA8-B742-3B9C92A3E6FE}" type="slidenum">
              <a:rPr kumimoji="0" lang="en-US" sz="1067" b="0" i="0" u="none" strike="noStrike" kern="1200" cap="none" spc="0" normalizeH="0" baseline="0" noProof="0" smtClean="0">
                <a:ln>
                  <a:noFill/>
                </a:ln>
                <a:solidFill>
                  <a:srgbClr val="002477"/>
                </a:solidFill>
                <a:effectLst/>
                <a:uLnTx/>
                <a:uFillTx/>
                <a:latin typeface="Arial" panose="020B0604020202020204" pitchFamily="34" charset="0"/>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25</a:t>
            </a:fld>
            <a:endParaRPr kumimoji="0" lang="en-US" sz="1067" b="0" i="0" u="none" strike="noStrike" kern="1200" cap="none" spc="0" normalizeH="0" baseline="0" noProof="0">
              <a:ln>
                <a:noFill/>
              </a:ln>
              <a:solidFill>
                <a:srgbClr val="002477"/>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CDFF374-BD84-4D97-E1BC-05CEB480B4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0" y="0"/>
            <a:ext cx="12191240" cy="6858000"/>
          </a:xfrm>
          <a:prstGeom prst="rect">
            <a:avLst/>
          </a:prstGeom>
        </p:spPr>
      </p:pic>
      <p:pic>
        <p:nvPicPr>
          <p:cNvPr id="7" name="Picture 6">
            <a:extLst>
              <a:ext uri="{FF2B5EF4-FFF2-40B4-BE49-F238E27FC236}">
                <a16:creationId xmlns:a16="http://schemas.microsoft.com/office/drawing/2014/main" id="{12844776-18AB-98B1-9FBC-5F18A318DD9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23511" y="2244558"/>
            <a:ext cx="2646507" cy="4557003"/>
          </a:xfrm>
          <a:prstGeom prst="rect">
            <a:avLst/>
          </a:prstGeom>
          <a:ln>
            <a:solidFill>
              <a:schemeClr val="tx2"/>
            </a:solidFill>
          </a:ln>
        </p:spPr>
      </p:pic>
    </p:spTree>
    <p:extLst>
      <p:ext uri="{BB962C8B-B14F-4D97-AF65-F5344CB8AC3E}">
        <p14:creationId xmlns:p14="http://schemas.microsoft.com/office/powerpoint/2010/main" val="7617000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E7A6-7909-EBDD-C9CF-7866BF8A4D4B}"/>
              </a:ext>
            </a:extLst>
          </p:cNvPr>
          <p:cNvSpPr>
            <a:spLocks noGrp="1"/>
          </p:cNvSpPr>
          <p:nvPr>
            <p:ph type="title"/>
          </p:nvPr>
        </p:nvSpPr>
        <p:spPr/>
        <p:txBody>
          <a:bodyPr/>
          <a:lstStyle/>
          <a:p>
            <a:r>
              <a:rPr lang="en-US" dirty="0"/>
              <a:t>Print Transcript</a:t>
            </a:r>
          </a:p>
        </p:txBody>
      </p:sp>
      <p:sp>
        <p:nvSpPr>
          <p:cNvPr id="3" name="Slide Number Placeholder 2">
            <a:extLst>
              <a:ext uri="{FF2B5EF4-FFF2-40B4-BE49-F238E27FC236}">
                <a16:creationId xmlns:a16="http://schemas.microsoft.com/office/drawing/2014/main" id="{B9745F6F-4315-0C8A-E8DB-50945545BA3F}"/>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0F9BDA0-AF0E-4BA8-B742-3B9C92A3E6FE}" type="slidenum">
              <a:rPr kumimoji="0" lang="en-US" sz="1067" b="0" i="0" u="none" strike="noStrike" kern="1200" cap="none" spc="0" normalizeH="0" baseline="0" noProof="0" smtClean="0">
                <a:ln>
                  <a:noFill/>
                </a:ln>
                <a:solidFill>
                  <a:srgbClr val="002477"/>
                </a:solidFill>
                <a:effectLst/>
                <a:uLnTx/>
                <a:uFillTx/>
                <a:latin typeface="Arial" panose="020B0604020202020204" pitchFamily="34" charset="0"/>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26</a:t>
            </a:fld>
            <a:endParaRPr kumimoji="0" lang="en-US" sz="1067" b="0" i="0" u="none" strike="noStrike" kern="1200" cap="none" spc="0" normalizeH="0" baseline="0" noProof="0">
              <a:ln>
                <a:noFill/>
              </a:ln>
              <a:solidFill>
                <a:srgbClr val="002477"/>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CDFF374-BD84-4D97-E1BC-05CEB480B4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1240" cy="6858000"/>
          </a:xfrm>
          <a:prstGeom prst="rect">
            <a:avLst/>
          </a:prstGeom>
        </p:spPr>
      </p:pic>
      <p:pic>
        <p:nvPicPr>
          <p:cNvPr id="7" name="Picture 6">
            <a:extLst>
              <a:ext uri="{FF2B5EF4-FFF2-40B4-BE49-F238E27FC236}">
                <a16:creationId xmlns:a16="http://schemas.microsoft.com/office/drawing/2014/main" id="{083A600A-C339-5D00-1FBF-07EED339C3B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23513" y="2244558"/>
            <a:ext cx="2646506" cy="4525681"/>
          </a:xfrm>
          <a:prstGeom prst="rect">
            <a:avLst/>
          </a:prstGeom>
          <a:ln>
            <a:solidFill>
              <a:schemeClr val="tx2"/>
            </a:solidFill>
          </a:ln>
        </p:spPr>
      </p:pic>
      <p:sp>
        <p:nvSpPr>
          <p:cNvPr id="9" name="Rounded Rectangle 7">
            <a:extLst>
              <a:ext uri="{FF2B5EF4-FFF2-40B4-BE49-F238E27FC236}">
                <a16:creationId xmlns:a16="http://schemas.microsoft.com/office/drawing/2014/main" id="{42721A8A-00A2-006E-4851-2F4ECE32C4EC}"/>
              </a:ext>
              <a:ext uri="{C183D7F6-B498-43B3-948B-1728B52AA6E4}">
                <adec:decorative xmlns:adec="http://schemas.microsoft.com/office/drawing/2017/decorative" val="1"/>
              </a:ext>
            </a:extLst>
          </p:cNvPr>
          <p:cNvSpPr/>
          <p:nvPr/>
        </p:nvSpPr>
        <p:spPr>
          <a:xfrm>
            <a:off x="10356471" y="2660544"/>
            <a:ext cx="1109057" cy="283165"/>
          </a:xfrm>
          <a:prstGeom prst="roundRect">
            <a:avLst/>
          </a:prstGeom>
          <a:noFill/>
          <a:ln w="38100" cap="flat" cmpd="sng" algn="ctr">
            <a:solidFill>
              <a:srgbClr val="F6942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30094777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1FC1-B109-AE41-BACE-D4E772F78EFA}"/>
              </a:ext>
            </a:extLst>
          </p:cNvPr>
          <p:cNvSpPr>
            <a:spLocks noGrp="1"/>
          </p:cNvSpPr>
          <p:nvPr>
            <p:ph type="ctrTitle"/>
          </p:nvPr>
        </p:nvSpPr>
        <p:spPr>
          <a:xfrm>
            <a:off x="1924122" y="901699"/>
            <a:ext cx="9353478" cy="2103967"/>
          </a:xfrm>
        </p:spPr>
        <p:txBody>
          <a:bodyPr/>
          <a:lstStyle/>
          <a:p>
            <a:r>
              <a:rPr lang="en-US" sz="5400" b="1">
                <a:latin typeface="+mj-lt"/>
                <a:ea typeface="+mj-ea"/>
                <a:cs typeface="+mj-cs"/>
              </a:rPr>
              <a:t>Education and Training</a:t>
            </a:r>
            <a:endParaRPr lang="en-US"/>
          </a:p>
        </p:txBody>
      </p:sp>
      <p:sp>
        <p:nvSpPr>
          <p:cNvPr id="3" name="Subtitle 2">
            <a:extLst>
              <a:ext uri="{FF2B5EF4-FFF2-40B4-BE49-F238E27FC236}">
                <a16:creationId xmlns:a16="http://schemas.microsoft.com/office/drawing/2014/main" id="{DB51E181-357E-9F43-A426-85DF37BDA45A}"/>
              </a:ext>
            </a:extLst>
          </p:cNvPr>
          <p:cNvSpPr>
            <a:spLocks noGrp="1"/>
          </p:cNvSpPr>
          <p:nvPr>
            <p:ph type="subTitle" idx="1"/>
          </p:nvPr>
        </p:nvSpPr>
        <p:spPr/>
        <p:txBody>
          <a:bodyPr/>
          <a:lstStyle/>
          <a:p>
            <a:r>
              <a:rPr lang="en-US" sz="2400" b="1">
                <a:latin typeface="+mj-lt"/>
                <a:ea typeface="+mj-ea"/>
                <a:cs typeface="+mj-cs"/>
              </a:rPr>
              <a:t>Resources for the Provider Portal</a:t>
            </a:r>
          </a:p>
        </p:txBody>
      </p:sp>
    </p:spTree>
    <p:extLst>
      <p:ext uri="{BB962C8B-B14F-4D97-AF65-F5344CB8AC3E}">
        <p14:creationId xmlns:p14="http://schemas.microsoft.com/office/powerpoint/2010/main" val="43278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D926B-FB7C-0814-FBC7-611A5743FE89}"/>
              </a:ext>
            </a:extLst>
          </p:cNvPr>
          <p:cNvSpPr>
            <a:spLocks noGrp="1"/>
          </p:cNvSpPr>
          <p:nvPr>
            <p:ph type="title" idx="4294967295"/>
          </p:nvPr>
        </p:nvSpPr>
        <p:spPr>
          <a:xfrm>
            <a:off x="517233" y="469263"/>
            <a:ext cx="9680448" cy="732508"/>
          </a:xfrm>
        </p:spPr>
        <p:txBody>
          <a:bodyPr/>
          <a:lstStyle/>
          <a:p>
            <a:r>
              <a:rPr lang="en-US" dirty="0"/>
              <a:t>UHCprovider.com</a:t>
            </a:r>
          </a:p>
        </p:txBody>
      </p:sp>
      <p:pic>
        <p:nvPicPr>
          <p:cNvPr id="6" name="Picture 5" descr="A screenshot of a website">
            <a:extLst>
              <a:ext uri="{FF2B5EF4-FFF2-40B4-BE49-F238E27FC236}">
                <a16:creationId xmlns:a16="http://schemas.microsoft.com/office/drawing/2014/main" id="{9B8A6B37-C897-0498-20BA-3E2A8A5FFEEA}"/>
              </a:ext>
            </a:extLst>
          </p:cNvPr>
          <p:cNvPicPr>
            <a:picLocks noChangeAspect="1"/>
          </p:cNvPicPr>
          <p:nvPr/>
        </p:nvPicPr>
        <p:blipFill>
          <a:blip r:embed="rId3"/>
          <a:stretch>
            <a:fillRect/>
          </a:stretch>
        </p:blipFill>
        <p:spPr>
          <a:xfrm>
            <a:off x="2643" y="0"/>
            <a:ext cx="12186713" cy="6858000"/>
          </a:xfrm>
          <a:prstGeom prst="rect">
            <a:avLst/>
          </a:prstGeom>
        </p:spPr>
      </p:pic>
      <p:sp>
        <p:nvSpPr>
          <p:cNvPr id="4" name="Rounded Rectangle 7">
            <a:extLst>
              <a:ext uri="{FF2B5EF4-FFF2-40B4-BE49-F238E27FC236}">
                <a16:creationId xmlns:a16="http://schemas.microsoft.com/office/drawing/2014/main" id="{5B90EE33-992C-1BD9-C302-68EDCD7F1891}"/>
              </a:ext>
              <a:ext uri="{C183D7F6-B498-43B3-948B-1728B52AA6E4}">
                <adec:decorative xmlns:adec="http://schemas.microsoft.com/office/drawing/2017/decorative" val="1"/>
              </a:ext>
            </a:extLst>
          </p:cNvPr>
          <p:cNvSpPr/>
          <p:nvPr/>
        </p:nvSpPr>
        <p:spPr>
          <a:xfrm>
            <a:off x="8780368" y="504776"/>
            <a:ext cx="860421" cy="206469"/>
          </a:xfrm>
          <a:prstGeom prst="roundRect">
            <a:avLst/>
          </a:prstGeom>
          <a:noFill/>
          <a:ln w="38100" cap="flat" cmpd="sng" algn="ctr">
            <a:solidFill>
              <a:srgbClr val="F6942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1238663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D926B-FB7C-0814-FBC7-611A5743FE89}"/>
              </a:ext>
            </a:extLst>
          </p:cNvPr>
          <p:cNvSpPr>
            <a:spLocks noGrp="1"/>
          </p:cNvSpPr>
          <p:nvPr>
            <p:ph type="title" idx="4294967295"/>
          </p:nvPr>
        </p:nvSpPr>
        <p:spPr>
          <a:xfrm>
            <a:off x="517233" y="469263"/>
            <a:ext cx="9680448" cy="732508"/>
          </a:xfrm>
        </p:spPr>
        <p:txBody>
          <a:bodyPr/>
          <a:lstStyle/>
          <a:p>
            <a:r>
              <a:rPr lang="en-US" dirty="0"/>
              <a:t>UHCprovider.com - Resources</a:t>
            </a:r>
          </a:p>
        </p:txBody>
      </p:sp>
      <p:pic>
        <p:nvPicPr>
          <p:cNvPr id="5" name="Picture 4" descr="A screenshot of a website">
            <a:extLst>
              <a:ext uri="{FF2B5EF4-FFF2-40B4-BE49-F238E27FC236}">
                <a16:creationId xmlns:a16="http://schemas.microsoft.com/office/drawing/2014/main" id="{5ACA32BB-61F8-5951-3E0A-52A1D55FF5BF}"/>
              </a:ext>
            </a:extLst>
          </p:cNvPr>
          <p:cNvPicPr>
            <a:picLocks noChangeAspect="1"/>
          </p:cNvPicPr>
          <p:nvPr/>
        </p:nvPicPr>
        <p:blipFill>
          <a:blip r:embed="rId3"/>
          <a:stretch>
            <a:fillRect/>
          </a:stretch>
        </p:blipFill>
        <p:spPr>
          <a:xfrm>
            <a:off x="2643" y="0"/>
            <a:ext cx="12186713" cy="6858000"/>
          </a:xfrm>
          <a:prstGeom prst="rect">
            <a:avLst/>
          </a:prstGeom>
        </p:spPr>
      </p:pic>
      <p:sp>
        <p:nvSpPr>
          <p:cNvPr id="4" name="Rounded Rectangle 7">
            <a:extLst>
              <a:ext uri="{FF2B5EF4-FFF2-40B4-BE49-F238E27FC236}">
                <a16:creationId xmlns:a16="http://schemas.microsoft.com/office/drawing/2014/main" id="{5B90EE33-992C-1BD9-C302-68EDCD7F1891}"/>
              </a:ext>
              <a:ext uri="{C183D7F6-B498-43B3-948B-1728B52AA6E4}">
                <adec:decorative xmlns:adec="http://schemas.microsoft.com/office/drawing/2017/decorative" val="1"/>
              </a:ext>
            </a:extLst>
          </p:cNvPr>
          <p:cNvSpPr/>
          <p:nvPr/>
        </p:nvSpPr>
        <p:spPr>
          <a:xfrm>
            <a:off x="6263637" y="1025221"/>
            <a:ext cx="1259742" cy="206469"/>
          </a:xfrm>
          <a:prstGeom prst="roundRect">
            <a:avLst/>
          </a:prstGeom>
          <a:noFill/>
          <a:ln w="38100" cap="flat" cmpd="sng" algn="ctr">
            <a:solidFill>
              <a:srgbClr val="F6942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19755370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F04009F-4E1B-705E-6C32-9F19946E11D3}"/>
              </a:ext>
            </a:extLst>
          </p:cNvPr>
          <p:cNvSpPr>
            <a:spLocks noGrp="1"/>
          </p:cNvSpPr>
          <p:nvPr>
            <p:ph type="title"/>
          </p:nvPr>
        </p:nvSpPr>
        <p:spPr>
          <a:xfrm>
            <a:off x="671209" y="355593"/>
            <a:ext cx="4138306" cy="3944033"/>
          </a:xfrm>
        </p:spPr>
        <p:txBody>
          <a:bodyPr vert="horz" lIns="91440" tIns="45720" rIns="91440" bIns="45720" rtlCol="0" anchor="ctr">
            <a:normAutofit/>
          </a:bodyPr>
          <a:lstStyle/>
          <a:p>
            <a:pPr defTabSz="914400">
              <a:lnSpc>
                <a:spcPct val="90000"/>
              </a:lnSpc>
            </a:pPr>
            <a:r>
              <a:rPr lang="en-US" sz="4400" kern="1200" dirty="0">
                <a:solidFill>
                  <a:schemeClr val="tx1"/>
                </a:solidFill>
                <a:latin typeface="+mj-lt"/>
                <a:ea typeface="+mj-ea"/>
                <a:cs typeface="+mj-cs"/>
              </a:rPr>
              <a:t>What is the difference between EDI, API, EPP and POCA?</a:t>
            </a:r>
          </a:p>
        </p:txBody>
      </p:sp>
      <p:sp>
        <p:nvSpPr>
          <p:cNvPr id="5" name="TextBox 4">
            <a:extLst>
              <a:ext uri="{FF2B5EF4-FFF2-40B4-BE49-F238E27FC236}">
                <a16:creationId xmlns:a16="http://schemas.microsoft.com/office/drawing/2014/main" id="{7CEE30F6-A464-A4BB-EC6F-F4A444418C17}"/>
              </a:ext>
            </a:extLst>
          </p:cNvPr>
          <p:cNvSpPr txBox="1"/>
          <p:nvPr/>
        </p:nvSpPr>
        <p:spPr>
          <a:xfrm>
            <a:off x="671209" y="5234357"/>
            <a:ext cx="3904030" cy="984885"/>
          </a:xfrm>
          <a:custGeom>
            <a:avLst/>
            <a:gdLst>
              <a:gd name="connsiteX0" fmla="*/ 0 w 3904030"/>
              <a:gd name="connsiteY0" fmla="*/ 0 h 984885"/>
              <a:gd name="connsiteX1" fmla="*/ 518678 w 3904030"/>
              <a:gd name="connsiteY1" fmla="*/ 0 h 984885"/>
              <a:gd name="connsiteX2" fmla="*/ 959276 w 3904030"/>
              <a:gd name="connsiteY2" fmla="*/ 0 h 984885"/>
              <a:gd name="connsiteX3" fmla="*/ 1556035 w 3904030"/>
              <a:gd name="connsiteY3" fmla="*/ 0 h 984885"/>
              <a:gd name="connsiteX4" fmla="*/ 2152794 w 3904030"/>
              <a:gd name="connsiteY4" fmla="*/ 0 h 984885"/>
              <a:gd name="connsiteX5" fmla="*/ 2593391 w 3904030"/>
              <a:gd name="connsiteY5" fmla="*/ 0 h 984885"/>
              <a:gd name="connsiteX6" fmla="*/ 3112070 w 3904030"/>
              <a:gd name="connsiteY6" fmla="*/ 0 h 984885"/>
              <a:gd name="connsiteX7" fmla="*/ 3904030 w 3904030"/>
              <a:gd name="connsiteY7" fmla="*/ 0 h 984885"/>
              <a:gd name="connsiteX8" fmla="*/ 3904030 w 3904030"/>
              <a:gd name="connsiteY8" fmla="*/ 512140 h 984885"/>
              <a:gd name="connsiteX9" fmla="*/ 3904030 w 3904030"/>
              <a:gd name="connsiteY9" fmla="*/ 984885 h 984885"/>
              <a:gd name="connsiteX10" fmla="*/ 3268231 w 3904030"/>
              <a:gd name="connsiteY10" fmla="*/ 984885 h 984885"/>
              <a:gd name="connsiteX11" fmla="*/ 2788593 w 3904030"/>
              <a:gd name="connsiteY11" fmla="*/ 984885 h 984885"/>
              <a:gd name="connsiteX12" fmla="*/ 2230874 w 3904030"/>
              <a:gd name="connsiteY12" fmla="*/ 984885 h 984885"/>
              <a:gd name="connsiteX13" fmla="*/ 1790277 w 3904030"/>
              <a:gd name="connsiteY13" fmla="*/ 984885 h 984885"/>
              <a:gd name="connsiteX14" fmla="*/ 1193518 w 3904030"/>
              <a:gd name="connsiteY14" fmla="*/ 984885 h 984885"/>
              <a:gd name="connsiteX15" fmla="*/ 752920 w 3904030"/>
              <a:gd name="connsiteY15" fmla="*/ 984885 h 984885"/>
              <a:gd name="connsiteX16" fmla="*/ 0 w 3904030"/>
              <a:gd name="connsiteY16" fmla="*/ 984885 h 984885"/>
              <a:gd name="connsiteX17" fmla="*/ 0 w 3904030"/>
              <a:gd name="connsiteY17" fmla="*/ 482594 h 984885"/>
              <a:gd name="connsiteX18" fmla="*/ 0 w 3904030"/>
              <a:gd name="connsiteY18" fmla="*/ 0 h 98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4030" h="984885" extrusionOk="0">
                <a:moveTo>
                  <a:pt x="0" y="0"/>
                </a:moveTo>
                <a:cubicBezTo>
                  <a:pt x="214388" y="-15830"/>
                  <a:pt x="388670" y="25611"/>
                  <a:pt x="518678" y="0"/>
                </a:cubicBezTo>
                <a:cubicBezTo>
                  <a:pt x="648686" y="-25611"/>
                  <a:pt x="808755" y="45174"/>
                  <a:pt x="959276" y="0"/>
                </a:cubicBezTo>
                <a:cubicBezTo>
                  <a:pt x="1109797" y="-45174"/>
                  <a:pt x="1260949" y="641"/>
                  <a:pt x="1556035" y="0"/>
                </a:cubicBezTo>
                <a:cubicBezTo>
                  <a:pt x="1851121" y="-641"/>
                  <a:pt x="1872327" y="65493"/>
                  <a:pt x="2152794" y="0"/>
                </a:cubicBezTo>
                <a:cubicBezTo>
                  <a:pt x="2433261" y="-65493"/>
                  <a:pt x="2444403" y="31702"/>
                  <a:pt x="2593391" y="0"/>
                </a:cubicBezTo>
                <a:cubicBezTo>
                  <a:pt x="2742379" y="-31702"/>
                  <a:pt x="2922986" y="58200"/>
                  <a:pt x="3112070" y="0"/>
                </a:cubicBezTo>
                <a:cubicBezTo>
                  <a:pt x="3301154" y="-58200"/>
                  <a:pt x="3539697" y="80386"/>
                  <a:pt x="3904030" y="0"/>
                </a:cubicBezTo>
                <a:cubicBezTo>
                  <a:pt x="3963695" y="178308"/>
                  <a:pt x="3875271" y="401675"/>
                  <a:pt x="3904030" y="512140"/>
                </a:cubicBezTo>
                <a:cubicBezTo>
                  <a:pt x="3932789" y="622605"/>
                  <a:pt x="3852341" y="805159"/>
                  <a:pt x="3904030" y="984885"/>
                </a:cubicBezTo>
                <a:cubicBezTo>
                  <a:pt x="3658946" y="1060391"/>
                  <a:pt x="3533021" y="960630"/>
                  <a:pt x="3268231" y="984885"/>
                </a:cubicBezTo>
                <a:cubicBezTo>
                  <a:pt x="3003441" y="1009140"/>
                  <a:pt x="2912715" y="931930"/>
                  <a:pt x="2788593" y="984885"/>
                </a:cubicBezTo>
                <a:cubicBezTo>
                  <a:pt x="2664471" y="1037840"/>
                  <a:pt x="2416054" y="971213"/>
                  <a:pt x="2230874" y="984885"/>
                </a:cubicBezTo>
                <a:cubicBezTo>
                  <a:pt x="2045694" y="998557"/>
                  <a:pt x="1953431" y="936512"/>
                  <a:pt x="1790277" y="984885"/>
                </a:cubicBezTo>
                <a:cubicBezTo>
                  <a:pt x="1627123" y="1033258"/>
                  <a:pt x="1377785" y="931241"/>
                  <a:pt x="1193518" y="984885"/>
                </a:cubicBezTo>
                <a:cubicBezTo>
                  <a:pt x="1009251" y="1038529"/>
                  <a:pt x="953330" y="951993"/>
                  <a:pt x="752920" y="984885"/>
                </a:cubicBezTo>
                <a:cubicBezTo>
                  <a:pt x="552510" y="1017777"/>
                  <a:pt x="334269" y="953379"/>
                  <a:pt x="0" y="984885"/>
                </a:cubicBezTo>
                <a:cubicBezTo>
                  <a:pt x="-17722" y="767733"/>
                  <a:pt x="18681" y="631714"/>
                  <a:pt x="0" y="482594"/>
                </a:cubicBezTo>
                <a:cubicBezTo>
                  <a:pt x="-18681" y="333474"/>
                  <a:pt x="9409" y="236426"/>
                  <a:pt x="0" y="0"/>
                </a:cubicBezTo>
                <a:close/>
              </a:path>
            </a:pathLst>
          </a:custGeom>
          <a:noFill/>
          <a:ln w="28575">
            <a:solidFill>
              <a:srgbClr val="FF0000"/>
            </a:solidFill>
            <a:extLst>
              <a:ext uri="{C807C97D-BFC1-408E-A445-0C87EB9F89A2}">
                <ask:lineSketchStyleProps xmlns:ask="http://schemas.microsoft.com/office/drawing/2018/sketchyshapes" sd="498909486">
                  <a:prstGeom prst="rect">
                    <a:avLst/>
                  </a:prstGeom>
                  <ask:type>
                    <ask:lineSketchScribble/>
                  </ask:type>
                </ask:lineSketchStyleProps>
              </a:ext>
            </a:extLst>
          </a:ln>
        </p:spPr>
        <p:txBody>
          <a:bodyPr wrap="square" rtlCol="0">
            <a:spAutoFit/>
          </a:bodyPr>
          <a:lstStyle/>
          <a:p>
            <a:pPr marL="0" marR="0" lvl="0" indent="0" algn="l" defTabSz="914400" rtl="0" eaLnBrk="1" fontAlgn="auto" latinLnBrk="0" hangingPunct="1">
              <a:spcBef>
                <a:spcPts val="0"/>
              </a:spcBef>
              <a:spcAft>
                <a:spcPts val="600"/>
              </a:spcAft>
              <a:buClrTx/>
              <a:buSzTx/>
              <a:buFontTx/>
              <a:buNone/>
              <a:tabLst/>
              <a:defRPr/>
            </a:pPr>
            <a:r>
              <a:rPr kumimoji="0" lang="en-US" sz="1200" b="1" i="0" u="none" strike="noStrike" kern="1200" cap="none" spc="0" normalizeH="0" baseline="0" noProof="0" dirty="0">
                <a:ln>
                  <a:noFill/>
                </a:ln>
                <a:effectLst/>
                <a:uLnTx/>
                <a:uFillTx/>
                <a:latin typeface="Arial"/>
                <a:ea typeface="+mn-ea"/>
                <a:cs typeface="+mn-cs"/>
              </a:rPr>
              <a:t>Types of Information:</a:t>
            </a:r>
          </a:p>
          <a:p>
            <a:pPr marL="0" marR="0" lvl="0" indent="0" algn="l" defTabSz="914400" rtl="0" eaLnBrk="1" fontAlgn="auto" latinLnBrk="0" hangingPunct="1">
              <a:spcBef>
                <a:spcPts val="0"/>
              </a:spcBef>
              <a:spcAft>
                <a:spcPts val="600"/>
              </a:spcAft>
              <a:buClrTx/>
              <a:buSzTx/>
              <a:buFontTx/>
              <a:buNone/>
              <a:tabLst/>
              <a:defRPr/>
            </a:pPr>
            <a:r>
              <a:rPr kumimoji="0" lang="en-US" sz="1200" b="0" i="0" u="sng" strike="noStrike" kern="1200" cap="none" spc="0" normalizeH="0" baseline="0" noProof="0" dirty="0">
                <a:ln>
                  <a:noFill/>
                </a:ln>
                <a:effectLst/>
                <a:uLnTx/>
                <a:uFillTx/>
                <a:latin typeface="Arial"/>
                <a:ea typeface="+mn-ea"/>
                <a:cs typeface="+mn-cs"/>
              </a:rPr>
              <a:t>Operational</a:t>
            </a:r>
            <a:r>
              <a:rPr kumimoji="0" lang="en-US" sz="1200" b="0" i="0" u="none" strike="noStrike" kern="1200" cap="none" spc="0" normalizeH="0" baseline="0" noProof="0" dirty="0">
                <a:ln>
                  <a:noFill/>
                </a:ln>
                <a:effectLst/>
                <a:uLnTx/>
                <a:uFillTx/>
                <a:latin typeface="Arial"/>
                <a:ea typeface="+mn-ea"/>
                <a:cs typeface="+mn-cs"/>
              </a:rPr>
              <a:t>: E&amp;B, claims, payments, letters, etc. </a:t>
            </a:r>
          </a:p>
          <a:p>
            <a:pPr marL="0" marR="0" lvl="0" indent="0" algn="l" defTabSz="914400" rtl="0" eaLnBrk="1" fontAlgn="auto" latinLnBrk="0" hangingPunct="1">
              <a:spcBef>
                <a:spcPts val="0"/>
              </a:spcBef>
              <a:spcAft>
                <a:spcPts val="600"/>
              </a:spcAft>
              <a:buClrTx/>
              <a:buSzTx/>
              <a:buFontTx/>
              <a:buNone/>
              <a:tabLst/>
              <a:defRPr/>
            </a:pPr>
            <a:r>
              <a:rPr kumimoji="0" lang="en-US" sz="1200" b="0" i="0" u="sng" strike="noStrike" kern="1200" cap="none" spc="0" normalizeH="0" baseline="0" noProof="0" dirty="0">
                <a:ln>
                  <a:noFill/>
                </a:ln>
                <a:effectLst/>
                <a:uLnTx/>
                <a:uFillTx/>
                <a:latin typeface="Arial"/>
                <a:ea typeface="+mn-ea"/>
                <a:cs typeface="+mn-cs"/>
              </a:rPr>
              <a:t>Clinical</a:t>
            </a:r>
            <a:r>
              <a:rPr kumimoji="0" lang="en-US" sz="1200" b="0" i="0" u="none" strike="noStrike" kern="1200" cap="none" spc="0" normalizeH="0" baseline="0" noProof="0" dirty="0">
                <a:ln>
                  <a:noFill/>
                </a:ln>
                <a:effectLst/>
                <a:uLnTx/>
                <a:uFillTx/>
                <a:latin typeface="Arial"/>
                <a:ea typeface="+mn-ea"/>
                <a:cs typeface="+mn-cs"/>
              </a:rPr>
              <a:t>: Prior Authorization determinations, requests and status, care opportunities, provider searches </a:t>
            </a:r>
          </a:p>
        </p:txBody>
      </p:sp>
      <p:sp>
        <p:nvSpPr>
          <p:cNvPr id="4" name="Text Placeholder 3">
            <a:extLst>
              <a:ext uri="{FF2B5EF4-FFF2-40B4-BE49-F238E27FC236}">
                <a16:creationId xmlns:a16="http://schemas.microsoft.com/office/drawing/2014/main" id="{2D0D15EC-78BE-4295-1D60-7774336B1E1F}"/>
              </a:ext>
            </a:extLst>
          </p:cNvPr>
          <p:cNvSpPr>
            <a:spLocks noGrp="1"/>
          </p:cNvSpPr>
          <p:nvPr>
            <p:ph type="body" sz="quarter" idx="13"/>
          </p:nvPr>
        </p:nvSpPr>
        <p:spPr>
          <a:xfrm>
            <a:off x="5962923" y="379936"/>
            <a:ext cx="5774810" cy="6008164"/>
          </a:xfrm>
        </p:spPr>
        <p:txBody>
          <a:bodyPr vert="horz" lIns="91440" tIns="45720" rIns="91440" bIns="45720" rtlCol="0" anchor="ctr">
            <a:noAutofit/>
          </a:bodyPr>
          <a:lstStyle/>
          <a:p>
            <a:pPr marL="0" indent="-228600" defTabSz="914400"/>
            <a:r>
              <a:rPr lang="en-US" sz="1400" dirty="0">
                <a:solidFill>
                  <a:schemeClr val="tx1"/>
                </a:solidFill>
                <a:cs typeface="+mn-cs"/>
              </a:rPr>
              <a:t>All the </a:t>
            </a:r>
            <a:r>
              <a:rPr lang="en-US" sz="1400" i="1" dirty="0">
                <a:solidFill>
                  <a:schemeClr val="tx1"/>
                </a:solidFill>
                <a:cs typeface="+mn-cs"/>
              </a:rPr>
              <a:t>integrated</a:t>
            </a:r>
            <a:r>
              <a:rPr lang="en-US" sz="1400" dirty="0">
                <a:solidFill>
                  <a:schemeClr val="tx1"/>
                </a:solidFill>
                <a:cs typeface="+mn-cs"/>
              </a:rPr>
              <a:t> digital solutions provide information from UHC directly into the provider’s screens or workflow. (The Provider Portal is a digital solution but is not integrated into the provider’s system or workflow.) The difference is the </a:t>
            </a:r>
            <a:r>
              <a:rPr lang="en-US" sz="1400" i="1" dirty="0">
                <a:solidFill>
                  <a:schemeClr val="tx1"/>
                </a:solidFill>
                <a:cs typeface="+mn-cs"/>
              </a:rPr>
              <a:t>type of information </a:t>
            </a:r>
            <a:r>
              <a:rPr lang="en-US" sz="1400" dirty="0">
                <a:solidFill>
                  <a:schemeClr val="tx1"/>
                </a:solidFill>
                <a:cs typeface="+mn-cs"/>
              </a:rPr>
              <a:t>each solution provides. There is some overlap, but in general:</a:t>
            </a:r>
          </a:p>
          <a:p>
            <a:pPr marL="457200" indent="-228600" defTabSz="914400"/>
            <a:r>
              <a:rPr lang="en-US" sz="1400" dirty="0">
                <a:solidFill>
                  <a:schemeClr val="tx1"/>
                </a:solidFill>
                <a:cs typeface="+mn-cs"/>
              </a:rPr>
              <a:t>EDI: Almost all providers use some sort of EDI transaction. If a provider is submitting electronic claims or gets </a:t>
            </a:r>
            <a:r>
              <a:rPr lang="en-US" sz="1400" i="1" dirty="0">
                <a:solidFill>
                  <a:schemeClr val="tx1"/>
                </a:solidFill>
                <a:cs typeface="+mn-cs"/>
              </a:rPr>
              <a:t>basic</a:t>
            </a:r>
            <a:r>
              <a:rPr lang="en-US" sz="1400" dirty="0">
                <a:solidFill>
                  <a:schemeClr val="tx1"/>
                </a:solidFill>
                <a:cs typeface="+mn-cs"/>
              </a:rPr>
              <a:t> eligibility or claims information in their system, they are using EDI transactions, and most users aren’t even aware of the transaction occurring behind the scenes. Most of the data is </a:t>
            </a:r>
            <a:r>
              <a:rPr lang="en-US" sz="1400" i="1" dirty="0">
                <a:solidFill>
                  <a:schemeClr val="tx1"/>
                </a:solidFill>
                <a:cs typeface="+mn-cs"/>
              </a:rPr>
              <a:t>operational</a:t>
            </a:r>
            <a:r>
              <a:rPr lang="en-US" sz="1400" dirty="0">
                <a:solidFill>
                  <a:schemeClr val="tx1"/>
                </a:solidFill>
                <a:cs typeface="+mn-cs"/>
              </a:rPr>
              <a:t> instead of clinical in nature. EDI is HIPPA regulated and therefore </a:t>
            </a:r>
            <a:r>
              <a:rPr lang="en-US" sz="1400" i="1" dirty="0">
                <a:solidFill>
                  <a:schemeClr val="tx1"/>
                </a:solidFill>
                <a:cs typeface="+mn-cs"/>
              </a:rPr>
              <a:t>additional</a:t>
            </a:r>
            <a:r>
              <a:rPr lang="en-US" sz="1400" dirty="0">
                <a:solidFill>
                  <a:schemeClr val="tx1"/>
                </a:solidFill>
                <a:cs typeface="+mn-cs"/>
              </a:rPr>
              <a:t> data the provider might need cannot be exchanged via EDI. EDI transactions require a clearinghouse and exchanges data with multiple payers. </a:t>
            </a:r>
          </a:p>
          <a:p>
            <a:pPr marL="457200" indent="-228600" defTabSz="914400"/>
            <a:r>
              <a:rPr lang="en-US" sz="1400" dirty="0">
                <a:solidFill>
                  <a:schemeClr val="tx1"/>
                </a:solidFill>
                <a:cs typeface="+mn-cs"/>
              </a:rPr>
              <a:t>API marketplace: We can send </a:t>
            </a:r>
            <a:r>
              <a:rPr lang="en-US" sz="1400" i="1" dirty="0">
                <a:solidFill>
                  <a:schemeClr val="tx1"/>
                </a:solidFill>
                <a:cs typeface="+mn-cs"/>
              </a:rPr>
              <a:t>more information </a:t>
            </a:r>
            <a:r>
              <a:rPr lang="en-US" sz="1400" dirty="0">
                <a:solidFill>
                  <a:schemeClr val="tx1"/>
                </a:solidFill>
                <a:cs typeface="+mn-cs"/>
              </a:rPr>
              <a:t>to the provider using an API transaction as compared to an EDI transaction due to limitations on EDI’s capabilities. API transactions are </a:t>
            </a:r>
            <a:r>
              <a:rPr lang="en-US" sz="1400" i="1" dirty="0">
                <a:solidFill>
                  <a:schemeClr val="tx1"/>
                </a:solidFill>
                <a:cs typeface="+mn-cs"/>
              </a:rPr>
              <a:t>operational</a:t>
            </a:r>
            <a:r>
              <a:rPr lang="en-US" sz="1400" dirty="0">
                <a:solidFill>
                  <a:schemeClr val="tx1"/>
                </a:solidFill>
                <a:cs typeface="+mn-cs"/>
              </a:rPr>
              <a:t> and contain very little clinical data. UHC’s API connection only contains UHC data and is not multi-payer. API does not replace EDI but is used in addition to existing EDI transactions and uses the same clearinghouse.</a:t>
            </a:r>
          </a:p>
          <a:p>
            <a:pPr marL="457200" indent="-228600" defTabSz="914400"/>
            <a:r>
              <a:rPr lang="en-US" sz="1400" dirty="0">
                <a:solidFill>
                  <a:schemeClr val="tx1"/>
                </a:solidFill>
                <a:cs typeface="+mn-cs"/>
              </a:rPr>
              <a:t>EPP: The EPIC Payer Platform (EPP) is available only to providers who use EPIC as their EMR (or practice management system). EPP contains </a:t>
            </a:r>
            <a:r>
              <a:rPr lang="en-US" sz="1400" i="1" dirty="0">
                <a:solidFill>
                  <a:schemeClr val="tx1"/>
                </a:solidFill>
                <a:cs typeface="+mn-cs"/>
              </a:rPr>
              <a:t>clinical data </a:t>
            </a:r>
            <a:r>
              <a:rPr lang="en-US" sz="1400" dirty="0">
                <a:solidFill>
                  <a:schemeClr val="tx1"/>
                </a:solidFill>
                <a:cs typeface="+mn-cs"/>
              </a:rPr>
              <a:t>and very little operational data. </a:t>
            </a:r>
          </a:p>
          <a:p>
            <a:pPr marL="457200" indent="-228600" defTabSz="914400"/>
            <a:r>
              <a:rPr lang="en-US" sz="1400" dirty="0">
                <a:solidFill>
                  <a:schemeClr val="tx1"/>
                </a:solidFill>
                <a:cs typeface="+mn-cs"/>
              </a:rPr>
              <a:t>POCA: Like EPP, POCA contains </a:t>
            </a:r>
            <a:r>
              <a:rPr lang="en-US" sz="1400" i="1" dirty="0">
                <a:solidFill>
                  <a:schemeClr val="tx1"/>
                </a:solidFill>
                <a:cs typeface="+mn-cs"/>
              </a:rPr>
              <a:t>clinical data </a:t>
            </a:r>
            <a:r>
              <a:rPr lang="en-US" sz="1400" dirty="0">
                <a:solidFill>
                  <a:schemeClr val="tx1"/>
                </a:solidFill>
                <a:cs typeface="+mn-cs"/>
              </a:rPr>
              <a:t>and very little operational data. Only providers who use Athena, eClinicalWorks, Practice Fusion, NextGen or </a:t>
            </a:r>
            <a:r>
              <a:rPr lang="en-US" sz="1400" dirty="0" err="1">
                <a:solidFill>
                  <a:schemeClr val="tx1"/>
                </a:solidFill>
                <a:cs typeface="+mn-cs"/>
              </a:rPr>
              <a:t>Veradigm</a:t>
            </a:r>
            <a:r>
              <a:rPr lang="en-US" sz="1400" dirty="0">
                <a:solidFill>
                  <a:schemeClr val="tx1"/>
                </a:solidFill>
                <a:cs typeface="+mn-cs"/>
              </a:rPr>
              <a:t> can implement POCA. </a:t>
            </a:r>
          </a:p>
        </p:txBody>
      </p:sp>
      <p:sp>
        <p:nvSpPr>
          <p:cNvPr id="3" name="Slide Number Placeholder 2">
            <a:extLst>
              <a:ext uri="{FF2B5EF4-FFF2-40B4-BE49-F238E27FC236}">
                <a16:creationId xmlns:a16="http://schemas.microsoft.com/office/drawing/2014/main" id="{02E72728-10DB-C4C6-69BE-08048AE8D24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90F9BDA0-AF0E-4BA8-B742-3B9C92A3E6FE}" type="slidenum">
              <a:rPr kumimoji="0" lang="en-US" sz="1200" b="0" i="0" u="none" strike="noStrike" cap="none" spc="0" normalizeH="0" baseline="0" noProof="0">
                <a:ln>
                  <a:noFill/>
                </a:ln>
                <a:solidFill>
                  <a:schemeClr val="tx1">
                    <a:tint val="75000"/>
                  </a:schemeClr>
                </a:solidFill>
                <a:effectLst/>
                <a:uLnTx/>
                <a:uFillTx/>
                <a:latin typeface="+mn-lt"/>
                <a:cs typeface="+mn-cs"/>
              </a:rPr>
              <a:pPr marR="0" lvl="0" indent="0" defTabSz="914400" fontAlgn="auto">
                <a:spcBef>
                  <a:spcPts val="0"/>
                </a:spcBef>
                <a:spcAft>
                  <a:spcPts val="600"/>
                </a:spcAft>
                <a:buClrTx/>
                <a:buSzTx/>
                <a:buFontTx/>
                <a:buNone/>
                <a:tabLst/>
                <a:defRPr/>
              </a:pPr>
              <a:t>3</a:t>
            </a:fld>
            <a:endParaRPr kumimoji="0" lang="en-US" sz="1200" b="0" i="0" u="none" strike="noStrike" cap="none" spc="0" normalizeH="0" baseline="0" noProof="0">
              <a:ln>
                <a:noFill/>
              </a:ln>
              <a:solidFill>
                <a:schemeClr val="tx1">
                  <a:tint val="75000"/>
                </a:schemeClr>
              </a:solidFill>
              <a:effectLst/>
              <a:uLnTx/>
              <a:uFillTx/>
              <a:latin typeface="+mn-lt"/>
              <a:cs typeface="+mn-cs"/>
            </a:endParaRPr>
          </a:p>
        </p:txBody>
      </p:sp>
    </p:spTree>
    <p:extLst>
      <p:ext uri="{BB962C8B-B14F-4D97-AF65-F5344CB8AC3E}">
        <p14:creationId xmlns:p14="http://schemas.microsoft.com/office/powerpoint/2010/main" val="2456798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049B0-F833-C362-4B04-6ACCD4139148}"/>
              </a:ext>
            </a:extLst>
          </p:cNvPr>
          <p:cNvSpPr>
            <a:spLocks noGrp="1"/>
          </p:cNvSpPr>
          <p:nvPr>
            <p:ph type="title" idx="4294967295"/>
          </p:nvPr>
        </p:nvSpPr>
        <p:spPr>
          <a:xfrm>
            <a:off x="517233" y="469263"/>
            <a:ext cx="9680448" cy="732508"/>
          </a:xfrm>
        </p:spPr>
        <p:txBody>
          <a:bodyPr/>
          <a:lstStyle/>
          <a:p>
            <a:r>
              <a:rPr lang="en-US" dirty="0"/>
              <a:t>Go</a:t>
            </a:r>
            <a:r>
              <a:rPr lang="en-US" baseline="0" dirty="0"/>
              <a:t> to Digital Solutions</a:t>
            </a:r>
            <a:endParaRPr lang="en-US" dirty="0"/>
          </a:p>
        </p:txBody>
      </p:sp>
      <p:pic>
        <p:nvPicPr>
          <p:cNvPr id="3" name="Picture 2" descr="A screenshot of a web page">
            <a:extLst>
              <a:ext uri="{FF2B5EF4-FFF2-40B4-BE49-F238E27FC236}">
                <a16:creationId xmlns:a16="http://schemas.microsoft.com/office/drawing/2014/main" id="{2EDE539A-3489-1B92-F335-E1B3331C6B96}"/>
              </a:ext>
            </a:extLst>
          </p:cNvPr>
          <p:cNvPicPr>
            <a:picLocks noChangeAspect="1"/>
          </p:cNvPicPr>
          <p:nvPr/>
        </p:nvPicPr>
        <p:blipFill>
          <a:blip r:embed="rId3"/>
          <a:stretch>
            <a:fillRect/>
          </a:stretch>
        </p:blipFill>
        <p:spPr>
          <a:xfrm>
            <a:off x="2643" y="0"/>
            <a:ext cx="12186713" cy="6858000"/>
          </a:xfrm>
          <a:prstGeom prst="rect">
            <a:avLst/>
          </a:prstGeom>
        </p:spPr>
      </p:pic>
      <p:sp>
        <p:nvSpPr>
          <p:cNvPr id="4" name="Rounded Rectangle 7">
            <a:extLst>
              <a:ext uri="{FF2B5EF4-FFF2-40B4-BE49-F238E27FC236}">
                <a16:creationId xmlns:a16="http://schemas.microsoft.com/office/drawing/2014/main" id="{1E7F37AB-C8B7-7F8B-584A-C1E35946FBB1}"/>
              </a:ext>
              <a:ext uri="{C183D7F6-B498-43B3-948B-1728B52AA6E4}">
                <adec:decorative xmlns:adec="http://schemas.microsoft.com/office/drawing/2017/decorative" val="1"/>
              </a:ext>
            </a:extLst>
          </p:cNvPr>
          <p:cNvSpPr/>
          <p:nvPr/>
        </p:nvSpPr>
        <p:spPr>
          <a:xfrm>
            <a:off x="1691014" y="2329841"/>
            <a:ext cx="2805830" cy="688932"/>
          </a:xfrm>
          <a:prstGeom prst="roundRect">
            <a:avLst/>
          </a:prstGeom>
          <a:noFill/>
          <a:ln w="38100" cap="flat" cmpd="sng" algn="ctr">
            <a:solidFill>
              <a:srgbClr val="F6942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23606544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ABFD-914C-65E5-1998-97266E67AF02}"/>
              </a:ext>
            </a:extLst>
          </p:cNvPr>
          <p:cNvSpPr>
            <a:spLocks noGrp="1"/>
          </p:cNvSpPr>
          <p:nvPr>
            <p:ph type="title" idx="4294967295"/>
          </p:nvPr>
        </p:nvSpPr>
        <p:spPr>
          <a:xfrm>
            <a:off x="517233" y="456737"/>
            <a:ext cx="9680448" cy="732508"/>
          </a:xfrm>
        </p:spPr>
        <p:txBody>
          <a:bodyPr/>
          <a:lstStyle/>
          <a:p>
            <a:r>
              <a:rPr lang="en-US" dirty="0"/>
              <a:t>Digital Solutions Training</a:t>
            </a:r>
            <a:r>
              <a:rPr lang="en-US" baseline="0" dirty="0"/>
              <a:t> and Guides</a:t>
            </a:r>
            <a:endParaRPr lang="en-US" dirty="0"/>
          </a:p>
        </p:txBody>
      </p:sp>
      <p:pic>
        <p:nvPicPr>
          <p:cNvPr id="3" name="Picture 2" descr="A screenshot of a computer">
            <a:extLst>
              <a:ext uri="{FF2B5EF4-FFF2-40B4-BE49-F238E27FC236}">
                <a16:creationId xmlns:a16="http://schemas.microsoft.com/office/drawing/2014/main" id="{6656313D-6DEF-4374-3DD3-30C5DE543804}"/>
              </a:ext>
            </a:extLst>
          </p:cNvPr>
          <p:cNvPicPr>
            <a:picLocks noChangeAspect="1"/>
          </p:cNvPicPr>
          <p:nvPr/>
        </p:nvPicPr>
        <p:blipFill>
          <a:blip r:embed="rId3"/>
          <a:stretch>
            <a:fillRect/>
          </a:stretch>
        </p:blipFill>
        <p:spPr>
          <a:xfrm>
            <a:off x="2643" y="0"/>
            <a:ext cx="12186713" cy="6858000"/>
          </a:xfrm>
          <a:prstGeom prst="rect">
            <a:avLst/>
          </a:prstGeom>
        </p:spPr>
      </p:pic>
    </p:spTree>
    <p:extLst>
      <p:ext uri="{BB962C8B-B14F-4D97-AF65-F5344CB8AC3E}">
        <p14:creationId xmlns:p14="http://schemas.microsoft.com/office/powerpoint/2010/main" val="37072639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DA1D-76CD-BE62-C5E1-77CDD084036B}"/>
              </a:ext>
            </a:extLst>
          </p:cNvPr>
          <p:cNvSpPr>
            <a:spLocks noGrp="1"/>
          </p:cNvSpPr>
          <p:nvPr>
            <p:ph type="title" idx="4294967295"/>
          </p:nvPr>
        </p:nvSpPr>
        <p:spPr>
          <a:xfrm>
            <a:off x="517233" y="456737"/>
            <a:ext cx="9680448" cy="732508"/>
          </a:xfrm>
        </p:spPr>
        <p:txBody>
          <a:bodyPr/>
          <a:lstStyle/>
          <a:p>
            <a:r>
              <a:rPr lang="en-US" sz="3200" b="1" i="0" kern="1200" spc="0" baseline="0" dirty="0">
                <a:solidFill>
                  <a:srgbClr val="002677"/>
                </a:solidFill>
                <a:effectLst/>
                <a:latin typeface="Georgia" panose="02040502050405020303" pitchFamily="18" charset="0"/>
                <a:ea typeface="+mj-ea"/>
                <a:cs typeface="+mj-cs"/>
              </a:rPr>
              <a:t>Digital Solutions Training and Guides - scrolled</a:t>
            </a:r>
            <a:endParaRPr lang="en-US" dirty="0"/>
          </a:p>
        </p:txBody>
      </p:sp>
      <p:pic>
        <p:nvPicPr>
          <p:cNvPr id="3" name="Picture 2" descr="A screenshot of a computer">
            <a:extLst>
              <a:ext uri="{FF2B5EF4-FFF2-40B4-BE49-F238E27FC236}">
                <a16:creationId xmlns:a16="http://schemas.microsoft.com/office/drawing/2014/main" id="{149B35DD-0A5E-AD40-81BD-C08905920159}"/>
              </a:ext>
            </a:extLst>
          </p:cNvPr>
          <p:cNvPicPr>
            <a:picLocks noChangeAspect="1"/>
          </p:cNvPicPr>
          <p:nvPr/>
        </p:nvPicPr>
        <p:blipFill>
          <a:blip r:embed="rId3"/>
          <a:stretch>
            <a:fillRect/>
          </a:stretch>
        </p:blipFill>
        <p:spPr>
          <a:xfrm>
            <a:off x="2643" y="0"/>
            <a:ext cx="12186713" cy="6858000"/>
          </a:xfrm>
          <a:prstGeom prst="rect">
            <a:avLst/>
          </a:prstGeom>
        </p:spPr>
      </p:pic>
      <p:sp>
        <p:nvSpPr>
          <p:cNvPr id="4" name="Rounded Rectangle 7">
            <a:extLst>
              <a:ext uri="{FF2B5EF4-FFF2-40B4-BE49-F238E27FC236}">
                <a16:creationId xmlns:a16="http://schemas.microsoft.com/office/drawing/2014/main" id="{14C58072-B38C-3AA3-DD81-9345E7466177}"/>
              </a:ext>
              <a:ext uri="{C183D7F6-B498-43B3-948B-1728B52AA6E4}">
                <adec:decorative xmlns:adec="http://schemas.microsoft.com/office/drawing/2017/decorative" val="1"/>
              </a:ext>
            </a:extLst>
          </p:cNvPr>
          <p:cNvSpPr/>
          <p:nvPr/>
        </p:nvSpPr>
        <p:spPr>
          <a:xfrm>
            <a:off x="4333875" y="2600325"/>
            <a:ext cx="2190749" cy="219075"/>
          </a:xfrm>
          <a:prstGeom prst="roundRect">
            <a:avLst/>
          </a:prstGeom>
          <a:noFill/>
          <a:ln w="38100" cap="flat" cmpd="sng" algn="ctr">
            <a:solidFill>
              <a:srgbClr val="F6942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323867734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ABFD-914C-65E5-1998-97266E67AF02}"/>
              </a:ext>
            </a:extLst>
          </p:cNvPr>
          <p:cNvSpPr>
            <a:spLocks noGrp="1"/>
          </p:cNvSpPr>
          <p:nvPr>
            <p:ph type="title" idx="4294967295"/>
          </p:nvPr>
        </p:nvSpPr>
        <p:spPr>
          <a:xfrm>
            <a:off x="517233" y="456737"/>
            <a:ext cx="9680448" cy="732508"/>
          </a:xfrm>
        </p:spPr>
        <p:txBody>
          <a:bodyPr/>
          <a:lstStyle/>
          <a:p>
            <a:r>
              <a:rPr lang="en-US" dirty="0"/>
              <a:t>Select</a:t>
            </a:r>
            <a:r>
              <a:rPr lang="en-US" baseline="0" dirty="0"/>
              <a:t> Instructor-Led Learning</a:t>
            </a:r>
            <a:endParaRPr lang="en-US" dirty="0"/>
          </a:p>
        </p:txBody>
      </p:sp>
      <p:pic>
        <p:nvPicPr>
          <p:cNvPr id="3" name="Picture 2" descr="A screenshot of a computer">
            <a:extLst>
              <a:ext uri="{FF2B5EF4-FFF2-40B4-BE49-F238E27FC236}">
                <a16:creationId xmlns:a16="http://schemas.microsoft.com/office/drawing/2014/main" id="{6656313D-6DEF-4374-3DD3-30C5DE543804}"/>
              </a:ext>
            </a:extLst>
          </p:cNvPr>
          <p:cNvPicPr>
            <a:picLocks noChangeAspect="1"/>
          </p:cNvPicPr>
          <p:nvPr/>
        </p:nvPicPr>
        <p:blipFill>
          <a:blip r:embed="rId3"/>
          <a:stretch>
            <a:fillRect/>
          </a:stretch>
        </p:blipFill>
        <p:spPr>
          <a:xfrm>
            <a:off x="2643" y="0"/>
            <a:ext cx="12186713" cy="6858000"/>
          </a:xfrm>
          <a:prstGeom prst="rect">
            <a:avLst/>
          </a:prstGeom>
        </p:spPr>
      </p:pic>
      <p:sp>
        <p:nvSpPr>
          <p:cNvPr id="4" name="Rounded Rectangle 7">
            <a:extLst>
              <a:ext uri="{FF2B5EF4-FFF2-40B4-BE49-F238E27FC236}">
                <a16:creationId xmlns:a16="http://schemas.microsoft.com/office/drawing/2014/main" id="{513F0B01-0C76-F89A-F057-D15722B42FE5}"/>
              </a:ext>
              <a:ext uri="{C183D7F6-B498-43B3-948B-1728B52AA6E4}">
                <adec:decorative xmlns:adec="http://schemas.microsoft.com/office/drawing/2017/decorative" val="1"/>
              </a:ext>
            </a:extLst>
          </p:cNvPr>
          <p:cNvSpPr/>
          <p:nvPr/>
        </p:nvSpPr>
        <p:spPr>
          <a:xfrm>
            <a:off x="1926454" y="2716567"/>
            <a:ext cx="1669002" cy="213065"/>
          </a:xfrm>
          <a:prstGeom prst="roundRect">
            <a:avLst/>
          </a:prstGeom>
          <a:noFill/>
          <a:ln w="38100" cap="flat" cmpd="sng" algn="ctr">
            <a:solidFill>
              <a:srgbClr val="F6942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977512711"/>
      </p:ext>
    </p:extLst>
  </p:cSld>
  <p:clrMapOvr>
    <a:masterClrMapping/>
  </p:clrMapOvr>
  <p:transition spd="slow">
    <p:push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9C28A-8124-949F-532F-3CDD2263FA3A}"/>
              </a:ext>
            </a:extLst>
          </p:cNvPr>
          <p:cNvSpPr>
            <a:spLocks noGrp="1"/>
          </p:cNvSpPr>
          <p:nvPr>
            <p:ph type="title" idx="4294967295"/>
          </p:nvPr>
        </p:nvSpPr>
        <p:spPr>
          <a:xfrm>
            <a:off x="517233" y="456737"/>
            <a:ext cx="9680448" cy="732508"/>
          </a:xfrm>
        </p:spPr>
        <p:txBody>
          <a:bodyPr/>
          <a:lstStyle/>
          <a:p>
            <a:r>
              <a:rPr lang="en-US" sz="3200" b="1" i="0" kern="1200" spc="0" baseline="0" dirty="0">
                <a:solidFill>
                  <a:srgbClr val="002677"/>
                </a:solidFill>
                <a:effectLst/>
                <a:latin typeface="Georgia" panose="02040502050405020303" pitchFamily="18" charset="0"/>
                <a:ea typeface="+mj-ea"/>
                <a:cs typeface="+mj-cs"/>
              </a:rPr>
              <a:t>Instructor-Led Learning</a:t>
            </a:r>
            <a:endParaRPr lang="en-US" dirty="0"/>
          </a:p>
        </p:txBody>
      </p:sp>
      <p:pic>
        <p:nvPicPr>
          <p:cNvPr id="3" name="Picture 2" descr="A screenshot of a web page">
            <a:extLst>
              <a:ext uri="{FF2B5EF4-FFF2-40B4-BE49-F238E27FC236}">
                <a16:creationId xmlns:a16="http://schemas.microsoft.com/office/drawing/2014/main" id="{131A482D-38CA-CBD9-AE5A-C202F4BC700E}"/>
              </a:ext>
            </a:extLst>
          </p:cNvPr>
          <p:cNvPicPr>
            <a:picLocks noChangeAspect="1"/>
          </p:cNvPicPr>
          <p:nvPr/>
        </p:nvPicPr>
        <p:blipFill>
          <a:blip r:embed="rId3"/>
          <a:stretch>
            <a:fillRect/>
          </a:stretch>
        </p:blipFill>
        <p:spPr>
          <a:xfrm>
            <a:off x="2643" y="0"/>
            <a:ext cx="12186713" cy="6858000"/>
          </a:xfrm>
          <a:prstGeom prst="rect">
            <a:avLst/>
          </a:prstGeom>
        </p:spPr>
      </p:pic>
      <p:pic>
        <p:nvPicPr>
          <p:cNvPr id="4" name="Picture 3" descr="A screenshot of a web page">
            <a:extLst>
              <a:ext uri="{FF2B5EF4-FFF2-40B4-BE49-F238E27FC236}">
                <a16:creationId xmlns:a16="http://schemas.microsoft.com/office/drawing/2014/main" id="{896A3231-0D10-1A36-71B2-B15B94438339}"/>
              </a:ext>
            </a:extLst>
          </p:cNvPr>
          <p:cNvPicPr>
            <a:picLocks noChangeAspect="1"/>
          </p:cNvPicPr>
          <p:nvPr/>
        </p:nvPicPr>
        <p:blipFill>
          <a:blip r:embed="rId3"/>
          <a:stretch>
            <a:fillRect/>
          </a:stretch>
        </p:blipFill>
        <p:spPr>
          <a:xfrm>
            <a:off x="2643" y="-133350"/>
            <a:ext cx="12186713" cy="6858000"/>
          </a:xfrm>
          <a:prstGeom prst="rect">
            <a:avLst/>
          </a:prstGeom>
        </p:spPr>
      </p:pic>
    </p:spTree>
    <p:extLst>
      <p:ext uri="{BB962C8B-B14F-4D97-AF65-F5344CB8AC3E}">
        <p14:creationId xmlns:p14="http://schemas.microsoft.com/office/powerpoint/2010/main" val="39089052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6DAD5-FD08-B7C0-1FE7-CD60450B453C}"/>
              </a:ext>
            </a:extLst>
          </p:cNvPr>
          <p:cNvSpPr>
            <a:spLocks noGrp="1"/>
          </p:cNvSpPr>
          <p:nvPr>
            <p:ph type="title"/>
          </p:nvPr>
        </p:nvSpPr>
        <p:spPr/>
        <p:txBody>
          <a:bodyPr/>
          <a:lstStyle/>
          <a:p>
            <a:r>
              <a:rPr lang="en-US" dirty="0"/>
              <a:t>Register for Live Event</a:t>
            </a:r>
          </a:p>
        </p:txBody>
      </p:sp>
      <p:sp>
        <p:nvSpPr>
          <p:cNvPr id="4" name="Text Placeholder 3">
            <a:extLst>
              <a:ext uri="{FF2B5EF4-FFF2-40B4-BE49-F238E27FC236}">
                <a16:creationId xmlns:a16="http://schemas.microsoft.com/office/drawing/2014/main" id="{57830CDD-CDA3-5E50-A31D-06E5ABDA3B7E}"/>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1F2E4E64-5310-AA79-DA1B-1E0FA858B555}"/>
              </a:ext>
            </a:extLst>
          </p:cNvPr>
          <p:cNvSpPr>
            <a:spLocks noGrp="1"/>
          </p:cNvSpPr>
          <p:nvPr>
            <p:ph type="body" sz="quarter" idx="14"/>
          </p:nvPr>
        </p:nvSpPr>
        <p:spPr/>
        <p:txBody>
          <a:bodyPr/>
          <a:lstStyle/>
          <a:p>
            <a:endParaRPr lang="en-US"/>
          </a:p>
        </p:txBody>
      </p:sp>
      <p:pic>
        <p:nvPicPr>
          <p:cNvPr id="7" name="Picture 6">
            <a:extLst>
              <a:ext uri="{FF2B5EF4-FFF2-40B4-BE49-F238E27FC236}">
                <a16:creationId xmlns:a16="http://schemas.microsoft.com/office/drawing/2014/main" id="{F8794B03-3A8B-2CB9-44B5-DBE0FDB3CE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43" y="0"/>
            <a:ext cx="12186713" cy="6858000"/>
          </a:xfrm>
          <a:prstGeom prst="rect">
            <a:avLst/>
          </a:prstGeom>
        </p:spPr>
      </p:pic>
      <p:sp>
        <p:nvSpPr>
          <p:cNvPr id="8" name="Rounded Rectangle 7">
            <a:extLst>
              <a:ext uri="{FF2B5EF4-FFF2-40B4-BE49-F238E27FC236}">
                <a16:creationId xmlns:a16="http://schemas.microsoft.com/office/drawing/2014/main" id="{8DCDEA3E-1DF7-973B-2E39-1386B49E5E13}"/>
              </a:ext>
              <a:ext uri="{C183D7F6-B498-43B3-948B-1728B52AA6E4}">
                <adec:decorative xmlns:adec="http://schemas.microsoft.com/office/drawing/2017/decorative" val="1"/>
              </a:ext>
            </a:extLst>
          </p:cNvPr>
          <p:cNvSpPr/>
          <p:nvPr/>
        </p:nvSpPr>
        <p:spPr>
          <a:xfrm>
            <a:off x="4110361" y="1633492"/>
            <a:ext cx="1500325" cy="479394"/>
          </a:xfrm>
          <a:prstGeom prst="roundRect">
            <a:avLst/>
          </a:prstGeom>
          <a:noFill/>
          <a:ln w="38100" cap="flat" cmpd="sng" algn="ctr">
            <a:solidFill>
              <a:srgbClr val="F6942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a:endParaRPr>
          </a:p>
        </p:txBody>
      </p:sp>
      <p:sp>
        <p:nvSpPr>
          <p:cNvPr id="3" name="Slide Number Placeholder 2">
            <a:extLst>
              <a:ext uri="{FF2B5EF4-FFF2-40B4-BE49-F238E27FC236}">
                <a16:creationId xmlns:a16="http://schemas.microsoft.com/office/drawing/2014/main" id="{6C64EB8C-434E-B772-69B7-6CBAD42E4778}"/>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0F9BDA0-AF0E-4BA8-B742-3B9C92A3E6FE}" type="slidenum">
              <a:rPr kumimoji="0" lang="en-US" sz="1067" b="0" i="0" u="none" strike="noStrike" kern="1200" cap="none" spc="0" normalizeH="0" baseline="0" noProof="0" smtClean="0">
                <a:ln>
                  <a:noFill/>
                </a:ln>
                <a:solidFill>
                  <a:srgbClr val="002477"/>
                </a:solidFill>
                <a:effectLst/>
                <a:uLnTx/>
                <a:uFillTx/>
                <a:latin typeface="Arial" panose="020B0604020202020204" pitchFamily="34" charset="0"/>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35</a:t>
            </a:fld>
            <a:endParaRPr kumimoji="0" lang="en-US" sz="1067" b="0" i="0" u="none" strike="noStrike" kern="1200" cap="none" spc="0" normalizeH="0" baseline="0" noProof="0">
              <a:ln>
                <a:noFill/>
              </a:ln>
              <a:solidFill>
                <a:srgbClr val="002477"/>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6257697"/>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BA2D8-B770-B94B-BE11-D6D63D4AB0C2}"/>
              </a:ext>
            </a:extLst>
          </p:cNvPr>
          <p:cNvSpPr>
            <a:spLocks noGrp="1"/>
          </p:cNvSpPr>
          <p:nvPr>
            <p:ph type="title"/>
          </p:nvPr>
        </p:nvSpPr>
        <p:spPr>
          <a:xfrm>
            <a:off x="708234" y="1371600"/>
            <a:ext cx="4920670" cy="3333750"/>
          </a:xfrm>
        </p:spPr>
        <p:txBody>
          <a:bodyPr/>
          <a:lstStyle/>
          <a:p>
            <a:pPr algn="l"/>
            <a:br>
              <a:rPr lang="en-US" sz="5400" b="1" dirty="0"/>
            </a:br>
            <a:r>
              <a:rPr lang="en-US" sz="1800" b="1" dirty="0">
                <a:solidFill>
                  <a:schemeClr val="accent1"/>
                </a:solidFill>
              </a:rPr>
              <a:t>x</a:t>
            </a:r>
            <a:br>
              <a:rPr lang="en-US" sz="5400" b="1" dirty="0">
                <a:solidFill>
                  <a:schemeClr val="accent1"/>
                </a:solidFill>
              </a:rPr>
            </a:br>
            <a:r>
              <a:rPr lang="en-US" sz="5400" b="1" dirty="0"/>
              <a:t>Point of Care Assist</a:t>
            </a:r>
          </a:p>
        </p:txBody>
      </p:sp>
      <p:pic>
        <p:nvPicPr>
          <p:cNvPr id="5" name="Picture 4">
            <a:extLst>
              <a:ext uri="{FF2B5EF4-FFF2-40B4-BE49-F238E27FC236}">
                <a16:creationId xmlns:a16="http://schemas.microsoft.com/office/drawing/2014/main" id="{19F1AE50-EE90-2144-A0E3-164A7601D73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095999" y="0"/>
            <a:ext cx="6096001" cy="6858000"/>
          </a:xfrm>
          <a:prstGeom prst="rect">
            <a:avLst/>
          </a:prstGeom>
        </p:spPr>
      </p:pic>
      <p:sp>
        <p:nvSpPr>
          <p:cNvPr id="6" name="Rectangle 5">
            <a:extLst>
              <a:ext uri="{FF2B5EF4-FFF2-40B4-BE49-F238E27FC236}">
                <a16:creationId xmlns:a16="http://schemas.microsoft.com/office/drawing/2014/main" id="{E530AA9D-3B5F-F44E-95B3-8ACF34F9F2D4}"/>
              </a:ext>
              <a:ext uri="{C183D7F6-B498-43B3-948B-1728B52AA6E4}">
                <adec:decorative xmlns:adec="http://schemas.microsoft.com/office/drawing/2017/decorative" val="1"/>
              </a:ext>
            </a:extLst>
          </p:cNvPr>
          <p:cNvSpPr/>
          <p:nvPr/>
        </p:nvSpPr>
        <p:spPr>
          <a:xfrm>
            <a:off x="5951033" y="1561171"/>
            <a:ext cx="289932" cy="3735659"/>
          </a:xfrm>
          <a:prstGeom prst="rect">
            <a:avLst/>
          </a:prstGeom>
          <a:solidFill>
            <a:schemeClr val="accent4"/>
          </a:solidFill>
          <a:ln>
            <a:noFill/>
          </a:ln>
          <a:effectLst>
            <a:outerShdw blurRad="50800" dist="50800" dir="5400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4" name="TextBox 3">
            <a:extLst>
              <a:ext uri="{FF2B5EF4-FFF2-40B4-BE49-F238E27FC236}">
                <a16:creationId xmlns:a16="http://schemas.microsoft.com/office/drawing/2014/main" id="{3A5B2C7B-5ACC-0C44-8202-663164E21CCE}"/>
              </a:ext>
            </a:extLst>
          </p:cNvPr>
          <p:cNvSpPr txBox="1"/>
          <p:nvPr/>
        </p:nvSpPr>
        <p:spPr>
          <a:xfrm>
            <a:off x="698500" y="5296830"/>
            <a:ext cx="4920670" cy="646331"/>
          </a:xfrm>
          <a:prstGeom prst="rect">
            <a:avLst/>
          </a:prstGeom>
          <a:noFill/>
        </p:spPr>
        <p:txBody>
          <a:bodyPr wrap="square" rtlCol="0">
            <a:spAutoFit/>
          </a:bodyPr>
          <a:lstStyle/>
          <a:p>
            <a:r>
              <a:rPr lang="en-US">
                <a:solidFill>
                  <a:schemeClr val="accent4"/>
                </a:solidFill>
              </a:rPr>
              <a:t>Adding real-time information to improve patient experience and outcomes</a:t>
            </a:r>
          </a:p>
        </p:txBody>
      </p:sp>
      <p:sp>
        <p:nvSpPr>
          <p:cNvPr id="3" name="Slide Number Placeholder 2">
            <a:extLst>
              <a:ext uri="{FF2B5EF4-FFF2-40B4-BE49-F238E27FC236}">
                <a16:creationId xmlns:a16="http://schemas.microsoft.com/office/drawing/2014/main" id="{F71BA621-13E0-2C43-B3F1-65BFA81BEB68}"/>
              </a:ext>
            </a:extLst>
          </p:cNvPr>
          <p:cNvSpPr>
            <a:spLocks noGrp="1"/>
          </p:cNvSpPr>
          <p:nvPr>
            <p:ph type="sldNum" sz="quarter" idx="10"/>
          </p:nvPr>
        </p:nvSpPr>
        <p:spPr/>
        <p:txBody>
          <a:bodyPr/>
          <a:lstStyle/>
          <a:p>
            <a:fld id="{6575370D-4E78-C44F-8DB3-41D140BF8DE9}" type="slidenum">
              <a:rPr lang="en-US" smtClean="0"/>
              <a:pPr/>
              <a:t>36</a:t>
            </a:fld>
            <a:endParaRPr lang="en-US"/>
          </a:p>
        </p:txBody>
      </p:sp>
    </p:spTree>
    <p:extLst>
      <p:ext uri="{BB962C8B-B14F-4D97-AF65-F5344CB8AC3E}">
        <p14:creationId xmlns:p14="http://schemas.microsoft.com/office/powerpoint/2010/main" val="292335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72D1F4-9536-4E43-AD97-59F102C03CEF}"/>
              </a:ext>
            </a:extLst>
          </p:cNvPr>
          <p:cNvSpPr>
            <a:spLocks noGrp="1"/>
          </p:cNvSpPr>
          <p:nvPr>
            <p:ph type="title"/>
          </p:nvPr>
        </p:nvSpPr>
        <p:spPr/>
        <p:txBody>
          <a:bodyPr/>
          <a:lstStyle/>
          <a:p>
            <a:r>
              <a:rPr lang="en-US" dirty="0"/>
              <a:t>How it works</a:t>
            </a:r>
          </a:p>
        </p:txBody>
      </p:sp>
      <p:sp>
        <p:nvSpPr>
          <p:cNvPr id="14" name="Rectangle 13">
            <a:extLst>
              <a:ext uri="{FF2B5EF4-FFF2-40B4-BE49-F238E27FC236}">
                <a16:creationId xmlns:a16="http://schemas.microsoft.com/office/drawing/2014/main" id="{839593A4-EE96-1C41-909D-D475D90EC49C}"/>
              </a:ext>
              <a:ext uri="{C183D7F6-B498-43B3-948B-1728B52AA6E4}">
                <adec:decorative xmlns:adec="http://schemas.microsoft.com/office/drawing/2017/decorative" val="1"/>
              </a:ext>
            </a:extLst>
          </p:cNvPr>
          <p:cNvSpPr/>
          <p:nvPr/>
        </p:nvSpPr>
        <p:spPr>
          <a:xfrm>
            <a:off x="0" y="1344093"/>
            <a:ext cx="12192000" cy="41341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Pentagon 5">
            <a:extLst>
              <a:ext uri="{FF2B5EF4-FFF2-40B4-BE49-F238E27FC236}">
                <a16:creationId xmlns:a16="http://schemas.microsoft.com/office/drawing/2014/main" id="{193DAE17-67E0-5248-BFC8-754D5F88F566}"/>
              </a:ext>
              <a:ext uri="{C183D7F6-B498-43B3-948B-1728B52AA6E4}">
                <adec:decorative xmlns:adec="http://schemas.microsoft.com/office/drawing/2017/decorative" val="1"/>
              </a:ext>
            </a:extLst>
          </p:cNvPr>
          <p:cNvSpPr/>
          <p:nvPr/>
        </p:nvSpPr>
        <p:spPr>
          <a:xfrm>
            <a:off x="1099376" y="2419606"/>
            <a:ext cx="9301297" cy="830997"/>
          </a:xfrm>
          <a:prstGeom prst="homePlat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233B67E9-1448-BD44-81EB-C8203B071199}"/>
              </a:ext>
            </a:extLst>
          </p:cNvPr>
          <p:cNvSpPr txBox="1"/>
          <p:nvPr/>
        </p:nvSpPr>
        <p:spPr>
          <a:xfrm>
            <a:off x="454408" y="3705264"/>
            <a:ext cx="2113329" cy="132343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477"/>
                </a:solidFill>
                <a:effectLst/>
                <a:uLnTx/>
                <a:uFillTx/>
                <a:latin typeface="Arial"/>
                <a:ea typeface="+mn-ea"/>
                <a:cs typeface="Arial"/>
              </a:rPr>
              <a:t>Real-time members’ health data is added to existing EMRs for UnitedHealthcare members</a:t>
            </a:r>
          </a:p>
        </p:txBody>
      </p:sp>
      <p:sp>
        <p:nvSpPr>
          <p:cNvPr id="8" name="TextBox 7">
            <a:extLst>
              <a:ext uri="{FF2B5EF4-FFF2-40B4-BE49-F238E27FC236}">
                <a16:creationId xmlns:a16="http://schemas.microsoft.com/office/drawing/2014/main" id="{0BA43B57-0415-DF4C-B1CC-872429BA4621}"/>
              </a:ext>
            </a:extLst>
          </p:cNvPr>
          <p:cNvSpPr txBox="1"/>
          <p:nvPr/>
        </p:nvSpPr>
        <p:spPr>
          <a:xfrm>
            <a:off x="2860494" y="3705264"/>
            <a:ext cx="2521065" cy="132343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477"/>
                </a:solidFill>
                <a:effectLst/>
                <a:uLnTx/>
                <a:uFillTx/>
                <a:latin typeface="Arial"/>
                <a:ea typeface="+mn-ea"/>
                <a:cs typeface="Arial"/>
              </a:rPr>
              <a:t>Information is delivered as part of providers’ current workflow process to ease administration </a:t>
            </a:r>
            <a:br>
              <a:rPr kumimoji="0" lang="en-US" sz="1600" b="0" i="0" u="none" strike="noStrike" kern="1200" cap="none" spc="0" normalizeH="0" baseline="0" noProof="0" dirty="0">
                <a:ln>
                  <a:noFill/>
                </a:ln>
                <a:solidFill>
                  <a:srgbClr val="002477"/>
                </a:solidFill>
                <a:effectLst/>
                <a:uLnTx/>
                <a:uFillTx/>
                <a:latin typeface="Arial"/>
                <a:ea typeface="+mn-ea"/>
                <a:cs typeface="Arial"/>
              </a:rPr>
            </a:br>
            <a:r>
              <a:rPr kumimoji="0" lang="en-US" sz="1600" b="0" i="0" u="none" strike="noStrike" kern="1200" cap="none" spc="0" normalizeH="0" baseline="0" noProof="0" dirty="0">
                <a:ln>
                  <a:noFill/>
                </a:ln>
                <a:solidFill>
                  <a:srgbClr val="002477"/>
                </a:solidFill>
                <a:effectLst/>
                <a:uLnTx/>
                <a:uFillTx/>
                <a:latin typeface="Arial"/>
                <a:ea typeface="+mn-ea"/>
                <a:cs typeface="Arial"/>
              </a:rPr>
              <a:t>and reduce re-work</a:t>
            </a:r>
          </a:p>
        </p:txBody>
      </p:sp>
      <p:sp>
        <p:nvSpPr>
          <p:cNvPr id="9" name="TextBox 8">
            <a:extLst>
              <a:ext uri="{FF2B5EF4-FFF2-40B4-BE49-F238E27FC236}">
                <a16:creationId xmlns:a16="http://schemas.microsoft.com/office/drawing/2014/main" id="{C72081F6-082B-B149-8505-C4BA0DDD8587}"/>
              </a:ext>
            </a:extLst>
          </p:cNvPr>
          <p:cNvSpPr txBox="1"/>
          <p:nvPr/>
        </p:nvSpPr>
        <p:spPr>
          <a:xfrm>
            <a:off x="5592923" y="3705264"/>
            <a:ext cx="2285697" cy="107721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477"/>
                </a:solidFill>
                <a:effectLst/>
                <a:uLnTx/>
                <a:uFillTx/>
                <a:latin typeface="Arial"/>
                <a:ea typeface="+mn-ea"/>
                <a:cs typeface="Arial"/>
              </a:rPr>
              <a:t>Alerts providers to patient care needs, aligned to member-specific benefits</a:t>
            </a:r>
          </a:p>
        </p:txBody>
      </p:sp>
      <p:sp>
        <p:nvSpPr>
          <p:cNvPr id="10" name="TextBox 9">
            <a:extLst>
              <a:ext uri="{FF2B5EF4-FFF2-40B4-BE49-F238E27FC236}">
                <a16:creationId xmlns:a16="http://schemas.microsoft.com/office/drawing/2014/main" id="{F6B31551-7A45-B141-80F2-D4ED4FEA6797}"/>
              </a:ext>
            </a:extLst>
          </p:cNvPr>
          <p:cNvSpPr txBox="1"/>
          <p:nvPr/>
        </p:nvSpPr>
        <p:spPr>
          <a:xfrm>
            <a:off x="8171377" y="3705264"/>
            <a:ext cx="1989038"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477"/>
                </a:solidFill>
                <a:effectLst/>
                <a:uLnTx/>
                <a:uFillTx/>
                <a:latin typeface="Arial"/>
                <a:ea typeface="+mn-ea"/>
                <a:cs typeface="Arial"/>
              </a:rPr>
              <a:t> Information is updated in real time and available 24/7 </a:t>
            </a:r>
          </a:p>
        </p:txBody>
      </p:sp>
      <p:pic>
        <p:nvPicPr>
          <p:cNvPr id="44" name="Picture 43">
            <a:extLst>
              <a:ext uri="{FF2B5EF4-FFF2-40B4-BE49-F238E27FC236}">
                <a16:creationId xmlns:a16="http://schemas.microsoft.com/office/drawing/2014/main" id="{4B49159F-A84B-0A4C-A9B1-34B9223042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02273" y="2096691"/>
            <a:ext cx="1476828" cy="1476828"/>
          </a:xfrm>
          <a:prstGeom prst="rect">
            <a:avLst/>
          </a:prstGeom>
        </p:spPr>
      </p:pic>
      <p:pic>
        <p:nvPicPr>
          <p:cNvPr id="45" name="Picture 44">
            <a:extLst>
              <a:ext uri="{FF2B5EF4-FFF2-40B4-BE49-F238E27FC236}">
                <a16:creationId xmlns:a16="http://schemas.microsoft.com/office/drawing/2014/main" id="{55F8BC02-1202-AC41-8488-7CBA6C9B7BE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08670" y="2280875"/>
            <a:ext cx="1148125" cy="1148125"/>
          </a:xfrm>
          <a:prstGeom prst="rect">
            <a:avLst/>
          </a:prstGeom>
        </p:spPr>
      </p:pic>
      <p:pic>
        <p:nvPicPr>
          <p:cNvPr id="49" name="Picture 48">
            <a:extLst>
              <a:ext uri="{FF2B5EF4-FFF2-40B4-BE49-F238E27FC236}">
                <a16:creationId xmlns:a16="http://schemas.microsoft.com/office/drawing/2014/main" id="{79423E7C-F57C-3043-BF0E-5A42157B66E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549163" y="2280875"/>
            <a:ext cx="1148125" cy="1148125"/>
          </a:xfrm>
          <a:prstGeom prst="rect">
            <a:avLst/>
          </a:prstGeom>
        </p:spPr>
      </p:pic>
      <p:pic>
        <p:nvPicPr>
          <p:cNvPr id="52" name="Picture 51">
            <a:extLst>
              <a:ext uri="{FF2B5EF4-FFF2-40B4-BE49-F238E27FC236}">
                <a16:creationId xmlns:a16="http://schemas.microsoft.com/office/drawing/2014/main" id="{5A46DDD0-ED14-DA41-BA9E-784D6D19564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468177" y="2280875"/>
            <a:ext cx="1148125" cy="1148125"/>
          </a:xfrm>
          <a:prstGeom prst="rect">
            <a:avLst/>
          </a:prstGeom>
        </p:spPr>
      </p:pic>
      <p:pic>
        <p:nvPicPr>
          <p:cNvPr id="11" name="Picture 10">
            <a:extLst>
              <a:ext uri="{FF2B5EF4-FFF2-40B4-BE49-F238E27FC236}">
                <a16:creationId xmlns:a16="http://schemas.microsoft.com/office/drawing/2014/main" id="{975CBA8B-1451-A64E-8B9F-EC96B894496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23665" y="2259032"/>
            <a:ext cx="1152144" cy="1152144"/>
          </a:xfrm>
          <a:prstGeom prst="rect">
            <a:avLst/>
          </a:prstGeom>
        </p:spPr>
      </p:pic>
      <p:sp>
        <p:nvSpPr>
          <p:cNvPr id="3" name="Slide Number Placeholder 2">
            <a:extLst>
              <a:ext uri="{FF2B5EF4-FFF2-40B4-BE49-F238E27FC236}">
                <a16:creationId xmlns:a16="http://schemas.microsoft.com/office/drawing/2014/main" id="{C02310F5-111D-6147-9873-7894DA30A2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9BDA0-AF0E-4BA8-B742-3B9C92A3E6FE}" type="slidenum">
              <a:rPr kumimoji="0" lang="en-US" sz="1067" b="0" i="0" u="none" strike="noStrike" kern="1200" cap="none" spc="0" normalizeH="0" baseline="0" noProof="0" smtClean="0">
                <a:ln>
                  <a:noFill/>
                </a:ln>
                <a:solidFill>
                  <a:srgbClr val="00247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67" b="0" i="0" u="none" strike="noStrike" kern="1200" cap="none" spc="0" normalizeH="0" baseline="0" noProof="0">
              <a:ln>
                <a:noFill/>
              </a:ln>
              <a:solidFill>
                <a:srgbClr val="00247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77598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3097FC1-6857-0140-AA4A-E14405604CC7}"/>
              </a:ext>
            </a:extLst>
          </p:cNvPr>
          <p:cNvSpPr>
            <a:spLocks noGrp="1"/>
          </p:cNvSpPr>
          <p:nvPr>
            <p:ph type="title"/>
          </p:nvPr>
        </p:nvSpPr>
        <p:spPr>
          <a:xfrm>
            <a:off x="448056" y="295994"/>
            <a:ext cx="11341867" cy="721181"/>
          </a:xfrm>
        </p:spPr>
        <p:txBody>
          <a:bodyPr/>
          <a:lstStyle/>
          <a:p>
            <a:r>
              <a:rPr lang="en-US" dirty="0"/>
              <a:t>Prior Authorization By The Numbers: </a:t>
            </a:r>
            <a:br>
              <a:rPr lang="en-US" dirty="0"/>
            </a:br>
            <a:endParaRPr lang="en-US" sz="1800" b="0" dirty="0">
              <a:latin typeface="+mn-lt"/>
            </a:endParaRPr>
          </a:p>
        </p:txBody>
      </p:sp>
      <p:sp>
        <p:nvSpPr>
          <p:cNvPr id="24" name="TextBox 23">
            <a:extLst>
              <a:ext uri="{FF2B5EF4-FFF2-40B4-BE49-F238E27FC236}">
                <a16:creationId xmlns:a16="http://schemas.microsoft.com/office/drawing/2014/main" id="{A56A464A-9B44-4E4F-970A-84B9A2757E6E}"/>
              </a:ext>
            </a:extLst>
          </p:cNvPr>
          <p:cNvSpPr txBox="1"/>
          <p:nvPr/>
        </p:nvSpPr>
        <p:spPr>
          <a:xfrm>
            <a:off x="1841829" y="1725774"/>
            <a:ext cx="344201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477"/>
                </a:solidFill>
                <a:latin typeface="Arial"/>
              </a:rPr>
              <a:t>10</a:t>
            </a:r>
            <a:r>
              <a:rPr kumimoji="0" lang="en-US" sz="2800" b="1" i="0" u="none" strike="noStrike" kern="1200" cap="none" spc="0" normalizeH="0" baseline="0" noProof="0" dirty="0">
                <a:ln>
                  <a:noFill/>
                </a:ln>
                <a:solidFill>
                  <a:srgbClr val="002477"/>
                </a:solidFill>
                <a:effectLst/>
                <a:uLnTx/>
                <a:uFillTx/>
                <a:latin typeface="Arial"/>
                <a:ea typeface="+mn-ea"/>
                <a:cs typeface="+mn-cs"/>
              </a:rPr>
              <a:t>,000</a:t>
            </a:r>
            <a:br>
              <a:rPr kumimoji="0" lang="en-US" sz="3200" b="1" i="0" u="none" strike="noStrike" kern="1200" cap="none" spc="0" normalizeH="0" baseline="0" noProof="0" dirty="0">
                <a:ln>
                  <a:noFill/>
                </a:ln>
                <a:solidFill>
                  <a:srgbClr val="002477"/>
                </a:solidFill>
                <a:effectLst/>
                <a:uLnTx/>
                <a:uFillTx/>
                <a:latin typeface="Arial"/>
                <a:ea typeface="+mn-ea"/>
                <a:cs typeface="+mn-cs"/>
              </a:rPr>
            </a:br>
            <a:r>
              <a:rPr kumimoji="0" lang="en-US" sz="1400" b="0" i="0" u="none" strike="noStrike" kern="1200" cap="none" spc="0" normalizeH="0" baseline="0" noProof="0" dirty="0">
                <a:ln>
                  <a:noFill/>
                </a:ln>
                <a:solidFill>
                  <a:srgbClr val="002477"/>
                </a:solidFill>
                <a:effectLst/>
                <a:uLnTx/>
                <a:uFillTx/>
                <a:latin typeface="Arial"/>
                <a:ea typeface="+mn-ea"/>
                <a:cs typeface="+mn-cs"/>
              </a:rPr>
              <a:t>Authorization Requests</a:t>
            </a:r>
            <a:endParaRPr kumimoji="0" lang="en-US" sz="1400" b="0" i="0" u="none" strike="noStrike" kern="1200" cap="none" spc="0" normalizeH="0" baseline="30000" noProof="0" dirty="0">
              <a:ln>
                <a:noFill/>
              </a:ln>
              <a:solidFill>
                <a:srgbClr val="002477"/>
              </a:solidFill>
              <a:effectLst/>
              <a:uLnTx/>
              <a:uFillTx/>
              <a:latin typeface="Arial"/>
              <a:ea typeface="+mn-ea"/>
              <a:cs typeface="+mn-cs"/>
            </a:endParaRPr>
          </a:p>
        </p:txBody>
      </p:sp>
      <p:sp>
        <p:nvSpPr>
          <p:cNvPr id="31" name="TextBox 30">
            <a:extLst>
              <a:ext uri="{FF2B5EF4-FFF2-40B4-BE49-F238E27FC236}">
                <a16:creationId xmlns:a16="http://schemas.microsoft.com/office/drawing/2014/main" id="{49EA4F5E-70D2-4698-9F02-13ADD9884FD7}"/>
              </a:ext>
            </a:extLst>
          </p:cNvPr>
          <p:cNvSpPr txBox="1"/>
          <p:nvPr/>
        </p:nvSpPr>
        <p:spPr>
          <a:xfrm>
            <a:off x="1753930" y="2817058"/>
            <a:ext cx="412912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2477"/>
                </a:solidFill>
                <a:effectLst/>
                <a:uLnTx/>
                <a:uFillTx/>
                <a:latin typeface="Arial"/>
                <a:ea typeface="+mn-ea"/>
                <a:cs typeface="+mn-cs"/>
              </a:rPr>
              <a:t>11</a:t>
            </a:r>
            <a:r>
              <a:rPr kumimoji="0" lang="en-US" sz="2800" b="0" i="0" u="none" strike="noStrike" kern="0" cap="none" spc="0" normalizeH="0" baseline="0" noProof="0" dirty="0">
                <a:ln>
                  <a:noFill/>
                </a:ln>
                <a:solidFill>
                  <a:srgbClr val="002477"/>
                </a:solidFill>
                <a:effectLst/>
                <a:uLnTx/>
                <a:uFillTx/>
                <a:latin typeface="Arial"/>
                <a:ea typeface="+mn-ea"/>
                <a:cs typeface="+mn-cs"/>
              </a:rPr>
              <a:t> minutes</a:t>
            </a:r>
            <a:br>
              <a:rPr kumimoji="0" lang="en-US" sz="4000" b="1" i="0" u="none" strike="noStrike" kern="0" cap="none" spc="0" normalizeH="0" baseline="0" noProof="0" dirty="0">
                <a:ln>
                  <a:noFill/>
                </a:ln>
                <a:solidFill>
                  <a:srgbClr val="002477"/>
                </a:solidFill>
                <a:effectLst/>
                <a:uLnTx/>
                <a:uFillTx/>
                <a:latin typeface="Arial"/>
                <a:ea typeface="+mn-ea"/>
                <a:cs typeface="+mn-cs"/>
              </a:rPr>
            </a:br>
            <a:r>
              <a:rPr kumimoji="0" lang="en-US" sz="1400" b="0" i="0" u="none" strike="noStrike" kern="0" cap="none" spc="0" normalizeH="0" baseline="0" noProof="0" dirty="0">
                <a:ln>
                  <a:noFill/>
                </a:ln>
                <a:solidFill>
                  <a:srgbClr val="002477"/>
                </a:solidFill>
                <a:effectLst/>
                <a:uLnTx/>
                <a:uFillTx/>
                <a:latin typeface="Arial"/>
                <a:ea typeface="+mn-ea"/>
                <a:cs typeface="+mn-cs"/>
              </a:rPr>
              <a:t>Time Saved per Request</a:t>
            </a:r>
          </a:p>
        </p:txBody>
      </p:sp>
      <p:sp>
        <p:nvSpPr>
          <p:cNvPr id="33" name="TextBox 32">
            <a:extLst>
              <a:ext uri="{FF2B5EF4-FFF2-40B4-BE49-F238E27FC236}">
                <a16:creationId xmlns:a16="http://schemas.microsoft.com/office/drawing/2014/main" id="{13B388CB-4CCA-469F-8836-B73C46AFC061}"/>
              </a:ext>
            </a:extLst>
          </p:cNvPr>
          <p:cNvSpPr txBox="1"/>
          <p:nvPr/>
        </p:nvSpPr>
        <p:spPr>
          <a:xfrm>
            <a:off x="1712731" y="3745709"/>
            <a:ext cx="35711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477"/>
                </a:solidFill>
                <a:effectLst/>
                <a:uLnTx/>
                <a:uFillTx/>
                <a:latin typeface="Arial"/>
                <a:ea typeface="+mn-ea"/>
                <a:cs typeface="+mn-cs"/>
              </a:rPr>
              <a:t>Savings up to $</a:t>
            </a:r>
            <a:r>
              <a:rPr lang="en-US" sz="2400" b="1" dirty="0">
                <a:solidFill>
                  <a:srgbClr val="002477"/>
                </a:solidFill>
                <a:latin typeface="Arial"/>
              </a:rPr>
              <a:t>65,000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2477"/>
                </a:solidFill>
                <a:latin typeface="Arial"/>
              </a:rPr>
              <a:t>a</a:t>
            </a:r>
            <a:r>
              <a:rPr kumimoji="0" lang="en-US" sz="2400" b="1" i="0" u="none" strike="noStrike" kern="1200" cap="none" spc="0" normalizeH="0" baseline="0" noProof="0" dirty="0" err="1">
                <a:ln>
                  <a:noFill/>
                </a:ln>
                <a:solidFill>
                  <a:srgbClr val="002477"/>
                </a:solidFill>
                <a:effectLst/>
                <a:uLnTx/>
                <a:uFillTx/>
                <a:latin typeface="Arial"/>
                <a:ea typeface="+mn-ea"/>
                <a:cs typeface="+mn-cs"/>
              </a:rPr>
              <a:t>nd</a:t>
            </a:r>
            <a:r>
              <a:rPr kumimoji="0" lang="en-US" sz="2400" b="1" i="0" u="none" strike="noStrike" kern="1200" cap="none" spc="0" normalizeH="0" baseline="0" noProof="0" dirty="0">
                <a:ln>
                  <a:noFill/>
                </a:ln>
                <a:solidFill>
                  <a:srgbClr val="002477"/>
                </a:solidFill>
                <a:effectLst/>
                <a:uLnTx/>
                <a:uFillTx/>
                <a:latin typeface="Arial"/>
                <a:ea typeface="+mn-ea"/>
                <a:cs typeface="+mn-cs"/>
              </a:rPr>
              <a:t> 1,833 staff hours</a:t>
            </a:r>
          </a:p>
        </p:txBody>
      </p:sp>
      <p:pic>
        <p:nvPicPr>
          <p:cNvPr id="32" name="Picture 31">
            <a:extLst>
              <a:ext uri="{FF2B5EF4-FFF2-40B4-BE49-F238E27FC236}">
                <a16:creationId xmlns:a16="http://schemas.microsoft.com/office/drawing/2014/main" id="{0701C611-14BE-D444-8806-B3D13827DE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3717" y="1723301"/>
            <a:ext cx="932614" cy="932614"/>
          </a:xfrm>
          <a:prstGeom prst="rect">
            <a:avLst/>
          </a:prstGeom>
        </p:spPr>
      </p:pic>
      <p:pic>
        <p:nvPicPr>
          <p:cNvPr id="37" name="Picture 36">
            <a:extLst>
              <a:ext uri="{FF2B5EF4-FFF2-40B4-BE49-F238E27FC236}">
                <a16:creationId xmlns:a16="http://schemas.microsoft.com/office/drawing/2014/main" id="{5AD57613-9AFC-EB47-8746-B0E0669E0C5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7233" y="2769697"/>
            <a:ext cx="862231" cy="862231"/>
          </a:xfrm>
          <a:prstGeom prst="rect">
            <a:avLst/>
          </a:prstGeom>
        </p:spPr>
      </p:pic>
      <p:pic>
        <p:nvPicPr>
          <p:cNvPr id="38" name="Picture 37">
            <a:extLst>
              <a:ext uri="{FF2B5EF4-FFF2-40B4-BE49-F238E27FC236}">
                <a16:creationId xmlns:a16="http://schemas.microsoft.com/office/drawing/2014/main" id="{8C4CD492-1D03-0A4A-B06A-7D183D0DA33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25541" y="3686607"/>
            <a:ext cx="932688" cy="932688"/>
          </a:xfrm>
          <a:prstGeom prst="rect">
            <a:avLst/>
          </a:prstGeom>
        </p:spPr>
      </p:pic>
      <p:cxnSp>
        <p:nvCxnSpPr>
          <p:cNvPr id="44" name="Straight Connector 43">
            <a:extLst>
              <a:ext uri="{FF2B5EF4-FFF2-40B4-BE49-F238E27FC236}">
                <a16:creationId xmlns:a16="http://schemas.microsoft.com/office/drawing/2014/main" id="{F1015813-31D5-BE46-9F71-46120B1980DF}"/>
              </a:ext>
              <a:ext uri="{C183D7F6-B498-43B3-948B-1728B52AA6E4}">
                <adec:decorative xmlns:adec="http://schemas.microsoft.com/office/drawing/2017/decorative" val="1"/>
              </a:ext>
            </a:extLst>
          </p:cNvPr>
          <p:cNvCxnSpPr>
            <a:cxnSpLocks/>
          </p:cNvCxnSpPr>
          <p:nvPr/>
        </p:nvCxnSpPr>
        <p:spPr>
          <a:xfrm>
            <a:off x="448056" y="2655915"/>
            <a:ext cx="4835786" cy="0"/>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3BE3161-4714-F643-8B4E-6FF67BB473EC}"/>
              </a:ext>
              <a:ext uri="{C183D7F6-B498-43B3-948B-1728B52AA6E4}">
                <adec:decorative xmlns:adec="http://schemas.microsoft.com/office/drawing/2017/decorative" val="1"/>
              </a:ext>
            </a:extLst>
          </p:cNvPr>
          <p:cNvCxnSpPr>
            <a:cxnSpLocks/>
          </p:cNvCxnSpPr>
          <p:nvPr/>
        </p:nvCxnSpPr>
        <p:spPr>
          <a:xfrm>
            <a:off x="499594" y="3702385"/>
            <a:ext cx="4784248" cy="0"/>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4511716-C9B3-CD4B-9CE4-C8924EAA7A62}"/>
              </a:ext>
              <a:ext uri="{C183D7F6-B498-43B3-948B-1728B52AA6E4}">
                <adec:decorative xmlns:adec="http://schemas.microsoft.com/office/drawing/2017/decorative" val="1"/>
              </a:ext>
            </a:extLst>
          </p:cNvPr>
          <p:cNvCxnSpPr>
            <a:cxnSpLocks/>
          </p:cNvCxnSpPr>
          <p:nvPr/>
        </p:nvCxnSpPr>
        <p:spPr>
          <a:xfrm>
            <a:off x="12659501" y="6102250"/>
            <a:ext cx="5157216" cy="0"/>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6F17710-FD59-A14E-9756-5DC13BBF1E0D}"/>
              </a:ext>
              <a:ext uri="{C183D7F6-B498-43B3-948B-1728B52AA6E4}">
                <adec:decorative xmlns:adec="http://schemas.microsoft.com/office/drawing/2017/decorative" val="1"/>
              </a:ext>
            </a:extLst>
          </p:cNvPr>
          <p:cNvCxnSpPr>
            <a:cxnSpLocks/>
          </p:cNvCxnSpPr>
          <p:nvPr/>
        </p:nvCxnSpPr>
        <p:spPr>
          <a:xfrm>
            <a:off x="563109" y="6592113"/>
            <a:ext cx="5157216" cy="0"/>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0DCD7015-54D8-42CC-9ED0-931AFA0907B5}"/>
              </a:ext>
            </a:extLst>
          </p:cNvPr>
          <p:cNvGraphicFramePr>
            <a:graphicFrameLocks noGrp="1"/>
          </p:cNvGraphicFramePr>
          <p:nvPr>
            <p:extLst>
              <p:ext uri="{D42A27DB-BD31-4B8C-83A1-F6EECF244321}">
                <p14:modId xmlns:p14="http://schemas.microsoft.com/office/powerpoint/2010/main" val="3639293157"/>
              </p:ext>
            </p:extLst>
          </p:nvPr>
        </p:nvGraphicFramePr>
        <p:xfrm>
          <a:off x="5720325" y="2217796"/>
          <a:ext cx="5240805" cy="2152059"/>
        </p:xfrm>
        <a:graphic>
          <a:graphicData uri="http://schemas.openxmlformats.org/drawingml/2006/table">
            <a:tbl>
              <a:tblPr firstRow="1">
                <a:tableStyleId>{5C22544A-7EE6-4342-B048-85BDC9FD1C3A}</a:tableStyleId>
              </a:tblPr>
              <a:tblGrid>
                <a:gridCol w="1970152">
                  <a:extLst>
                    <a:ext uri="{9D8B030D-6E8A-4147-A177-3AD203B41FA5}">
                      <a16:colId xmlns:a16="http://schemas.microsoft.com/office/drawing/2014/main" val="3811418858"/>
                    </a:ext>
                  </a:extLst>
                </a:gridCol>
                <a:gridCol w="1563801">
                  <a:extLst>
                    <a:ext uri="{9D8B030D-6E8A-4147-A177-3AD203B41FA5}">
                      <a16:colId xmlns:a16="http://schemas.microsoft.com/office/drawing/2014/main" val="908924084"/>
                    </a:ext>
                  </a:extLst>
                </a:gridCol>
                <a:gridCol w="1706852">
                  <a:extLst>
                    <a:ext uri="{9D8B030D-6E8A-4147-A177-3AD203B41FA5}">
                      <a16:colId xmlns:a16="http://schemas.microsoft.com/office/drawing/2014/main" val="3769595948"/>
                    </a:ext>
                  </a:extLst>
                </a:gridCol>
              </a:tblGrid>
              <a:tr h="691852">
                <a:tc>
                  <a:txBody>
                    <a:bodyPr/>
                    <a:lstStyle/>
                    <a:p>
                      <a:pPr algn="l" fontAlgn="b"/>
                      <a:r>
                        <a:rPr lang="en-US" sz="2000" b="0" i="0" u="none" strike="noStrike" baseline="30000" dirty="0">
                          <a:solidFill>
                            <a:schemeClr val="bg1"/>
                          </a:solidFill>
                          <a:effectLst/>
                          <a:latin typeface="Calibri" panose="020F0502020204030204" pitchFamily="34" charset="0"/>
                        </a:rPr>
                        <a:t>Total Potential </a:t>
                      </a:r>
                      <a:r>
                        <a:rPr lang="en-US" sz="2000" b="0" i="0" u="none" strike="noStrike" baseline="30000" dirty="0" err="1">
                          <a:solidFill>
                            <a:schemeClr val="bg1"/>
                          </a:solidFill>
                          <a:effectLst/>
                          <a:latin typeface="Calibri" panose="020F0502020204030204" pitchFamily="34" charset="0"/>
                        </a:rPr>
                        <a:t>Saviings</a:t>
                      </a:r>
                      <a:r>
                        <a:rPr lang="en-US" sz="2000" b="0" i="0" u="none" strike="noStrike" baseline="30000" dirty="0">
                          <a:solidFill>
                            <a:schemeClr val="bg1"/>
                          </a:solidFill>
                          <a:effectLst/>
                          <a:latin typeface="Calibri" panose="020F0502020204030204" pitchFamily="34" charset="0"/>
                        </a:rPr>
                        <a:t> with Point of Care </a:t>
                      </a:r>
                      <a:r>
                        <a:rPr lang="en-US" sz="2000" b="0" i="0" u="none" strike="noStrike" baseline="30000" dirty="0">
                          <a:solidFill>
                            <a:schemeClr val="bg1"/>
                          </a:solidFill>
                          <a:effectLst/>
                          <a:latin typeface="Arial" panose="020B0604020202020204" pitchFamily="34" charset="0"/>
                          <a:cs typeface="Arial" panose="020B0604020202020204" pitchFamily="34" charset="0"/>
                        </a:rPr>
                        <a:t>Assist</a:t>
                      </a:r>
                      <a:r>
                        <a:rPr lang="en-US" sz="2000" b="0" i="0" u="none" strike="noStrike" baseline="30000" dirty="0">
                          <a:solidFill>
                            <a:schemeClr val="bg1"/>
                          </a:solidFill>
                          <a:effectLst/>
                          <a:latin typeface="Calibri" panose="020F0502020204030204" pitchFamily="34" charset="0"/>
                        </a:rPr>
                        <a:t> Prior Authorization $65,000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l" fontAlgn="b"/>
                      <a:endParaRPr lang="en-US" sz="20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fontAlgn="b"/>
                      <a:endParaRPr lang="en-US" sz="14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2733892326"/>
                  </a:ext>
                </a:extLst>
              </a:tr>
              <a:tr h="453138">
                <a:tc>
                  <a:txBody>
                    <a:bodyPr/>
                    <a:lstStyle/>
                    <a:p>
                      <a:pPr algn="ctr" fontAlgn="b"/>
                      <a:r>
                        <a:rPr lang="en-US" sz="1400" u="none" strike="noStrike" dirty="0">
                          <a:solidFill>
                            <a:schemeClr val="bg1"/>
                          </a:solidFill>
                          <a:effectLst/>
                        </a:rPr>
                        <a:t>Submission Methods</a:t>
                      </a:r>
                      <a:endParaRPr lang="en-US" sz="1400" b="0" i="0" u="none" strike="noStrike" baseline="30000"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fontAlgn="b"/>
                      <a:r>
                        <a:rPr lang="en-US" sz="1400" u="none" strike="noStrike">
                          <a:solidFill>
                            <a:schemeClr val="bg1"/>
                          </a:solidFill>
                          <a:effectLst/>
                        </a:rPr>
                        <a:t>Provider Cost</a:t>
                      </a:r>
                      <a:endParaRPr lang="en-US" sz="14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fontAlgn="b"/>
                      <a:r>
                        <a:rPr lang="en-US" sz="1400" u="none" strike="noStrike">
                          <a:solidFill>
                            <a:schemeClr val="bg1"/>
                          </a:solidFill>
                          <a:effectLst/>
                        </a:rPr>
                        <a:t>Time Savings</a:t>
                      </a:r>
                      <a:endParaRPr lang="en-US" sz="14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5407028"/>
                  </a:ext>
                </a:extLst>
              </a:tr>
              <a:tr h="340604">
                <a:tc>
                  <a:txBody>
                    <a:bodyPr/>
                    <a:lstStyle/>
                    <a:p>
                      <a:pPr algn="ctr" fontAlgn="b"/>
                      <a:r>
                        <a:rPr lang="en-US" sz="1400" b="1" u="none" strike="noStrike">
                          <a:effectLst/>
                        </a:rPr>
                        <a:t>Fully Manual</a:t>
                      </a:r>
                      <a:endParaRPr lang="en-US" sz="1400" b="1" i="0" u="none" strike="noStrike">
                        <a:solidFill>
                          <a:srgbClr val="000000"/>
                        </a:solidFill>
                        <a:effectLst/>
                        <a:latin typeface="Calibri" panose="020F0502020204030204" pitchFamily="34" charset="0"/>
                      </a:endParaRPr>
                    </a:p>
                  </a:txBody>
                  <a:tcPr marL="9525" marR="9525" marT="9525"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400" u="none" strike="noStrike">
                          <a:effectLst/>
                        </a:rPr>
                        <a:t>$7.52 </a:t>
                      </a:r>
                      <a:endParaRPr lang="en-US" sz="1400" b="0" i="0" u="none" strike="noStrike">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400" u="none" strike="noStrike">
                          <a:effectLst/>
                        </a:rPr>
                        <a:t>16 mins</a:t>
                      </a:r>
                      <a:endParaRPr lang="en-US" sz="1400" b="0" i="0" u="none" strike="noStrike">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493656175"/>
                  </a:ext>
                </a:extLst>
              </a:tr>
              <a:tr h="297455">
                <a:tc>
                  <a:txBody>
                    <a:bodyPr/>
                    <a:lstStyle/>
                    <a:p>
                      <a:pPr algn="ctr" fontAlgn="b"/>
                      <a:r>
                        <a:rPr lang="en-US" sz="1400" b="1" u="none" strike="noStrike">
                          <a:effectLst/>
                        </a:rPr>
                        <a:t>Partially Electronic</a:t>
                      </a:r>
                      <a:endParaRPr lang="en-US" sz="1400" b="1" i="0" u="none" strike="noStrike">
                        <a:solidFill>
                          <a:srgbClr val="000000"/>
                        </a:solidFill>
                        <a:effectLst/>
                        <a:latin typeface="Calibri" panose="020F0502020204030204" pitchFamily="34" charset="0"/>
                      </a:endParaRPr>
                    </a:p>
                  </a:txBody>
                  <a:tcPr marL="9525" marR="9525" marT="9525"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u="none" strike="noStrike">
                          <a:effectLst/>
                        </a:rPr>
                        <a:t>$6.50</a:t>
                      </a:r>
                      <a:endParaRPr lang="en-US" sz="1400" b="0" i="0" u="none" strike="noStrike">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u="none" strike="noStrike">
                          <a:effectLst/>
                        </a:rPr>
                        <a:t>11  mins</a:t>
                      </a:r>
                      <a:endParaRPr lang="en-US" sz="1400" b="0" i="0" u="none" strike="noStrike">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1165062"/>
                  </a:ext>
                </a:extLst>
              </a:tr>
              <a:tr h="369010">
                <a:tc>
                  <a:txBody>
                    <a:bodyPr/>
                    <a:lstStyle/>
                    <a:p>
                      <a:pPr algn="ctr" fontAlgn="b"/>
                      <a:r>
                        <a:rPr lang="en-US" sz="1400" b="1" u="none" strike="noStrike">
                          <a:effectLst/>
                        </a:rPr>
                        <a:t>Fully Electronic</a:t>
                      </a:r>
                      <a:endParaRPr lang="en-US" sz="1400" b="1" i="0" u="none" strike="noStrike">
                        <a:solidFill>
                          <a:srgbClr val="000000"/>
                        </a:solidFill>
                        <a:effectLst/>
                        <a:latin typeface="Calibri" panose="020F0502020204030204" pitchFamily="34" charset="0"/>
                      </a:endParaRPr>
                    </a:p>
                  </a:txBody>
                  <a:tcPr marL="9525" marR="9525" marT="9525"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400" u="none" strike="noStrike">
                          <a:effectLst/>
                        </a:rPr>
                        <a:t>N/A </a:t>
                      </a:r>
                      <a:endParaRPr lang="en-US" sz="1400" b="0" i="0" u="none" strike="noStrike">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400" u="none" strike="noStrike" dirty="0">
                          <a:effectLst/>
                        </a:rPr>
                        <a:t>N/A</a:t>
                      </a:r>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44205328"/>
                  </a:ext>
                </a:extLst>
              </a:tr>
            </a:tbl>
          </a:graphicData>
        </a:graphic>
      </p:graphicFrame>
      <p:sp>
        <p:nvSpPr>
          <p:cNvPr id="3" name="Slide Number Placeholder 2">
            <a:extLst>
              <a:ext uri="{FF2B5EF4-FFF2-40B4-BE49-F238E27FC236}">
                <a16:creationId xmlns:a16="http://schemas.microsoft.com/office/drawing/2014/main" id="{684BE951-E94E-7548-A625-E91B42B076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9BDA0-AF0E-4BA8-B742-3B9C92A3E6FE}" type="slidenum">
              <a:rPr kumimoji="0" lang="en-US" sz="1067" b="0" i="0" u="none" strike="noStrike" kern="1200" cap="none" spc="0" normalizeH="0" baseline="0" noProof="0" smtClean="0">
                <a:ln>
                  <a:noFill/>
                </a:ln>
                <a:solidFill>
                  <a:srgbClr val="00247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67" b="0" i="0" u="none" strike="noStrike" kern="1200" cap="none" spc="0" normalizeH="0" baseline="0" noProof="0">
              <a:ln>
                <a:noFill/>
              </a:ln>
              <a:solidFill>
                <a:srgbClr val="002477"/>
              </a:solidFill>
              <a:effectLst/>
              <a:uLnTx/>
              <a:uFillTx/>
              <a:latin typeface="Arial" panose="020B0604020202020204" pitchFamily="34" charset="0"/>
              <a:ea typeface="+mn-ea"/>
              <a:cs typeface="Arial" panose="020B0604020202020204" pitchFamily="34" charset="0"/>
            </a:endParaRPr>
          </a:p>
        </p:txBody>
      </p:sp>
      <p:sp>
        <p:nvSpPr>
          <p:cNvPr id="62" name="Slide Number Placeholder 2">
            <a:extLst>
              <a:ext uri="{FF2B5EF4-FFF2-40B4-BE49-F238E27FC236}">
                <a16:creationId xmlns:a16="http://schemas.microsoft.com/office/drawing/2014/main" id="{53AF2896-BC94-4B75-9D2C-97A6B8BB1553}"/>
              </a:ext>
              <a:ext uri="{C183D7F6-B498-43B3-948B-1728B52AA6E4}">
                <adec:decorative xmlns:adec="http://schemas.microsoft.com/office/drawing/2017/decorative" val="1"/>
              </a:ext>
            </a:extLst>
          </p:cNvPr>
          <p:cNvSpPr txBox="1">
            <a:spLocks/>
          </p:cNvSpPr>
          <p:nvPr/>
        </p:nvSpPr>
        <p:spPr>
          <a:xfrm>
            <a:off x="11214331" y="6242305"/>
            <a:ext cx="470647" cy="374396"/>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fld id="{90F9BDA0-AF0E-4BA8-B742-3B9C92A3E6FE}" type="slidenum">
              <a:rPr kumimoji="0" lang="en-US" sz="1067" b="0" i="0" u="none" strike="noStrike" kern="1200" cap="none" spc="0" normalizeH="0" baseline="0" noProof="0" smtClean="0">
                <a:ln>
                  <a:noFill/>
                </a:ln>
                <a:solidFill>
                  <a:srgbClr val="002477"/>
                </a:solidFill>
                <a:effectLst/>
                <a:uLnTx/>
                <a:uFillTx/>
                <a:latin typeface="Arial" panose="020B0604020202020204" pitchFamily="34" charset="0"/>
                <a:ea typeface="+mn-ea"/>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38</a:t>
            </a:fld>
            <a:endParaRPr kumimoji="0" lang="en-US" sz="1067" b="0" i="0" u="none" strike="noStrike" kern="1200" cap="none" spc="0" normalizeH="0" baseline="0" noProof="0">
              <a:ln>
                <a:noFill/>
              </a:ln>
              <a:solidFill>
                <a:srgbClr val="00247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254220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27C98F03-1F77-7D42-B698-46E86EF567A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21161" y="1561838"/>
            <a:ext cx="7689443" cy="4826899"/>
          </a:xfrm>
          <a:prstGeom prst="rect">
            <a:avLst/>
          </a:prstGeom>
        </p:spPr>
      </p:pic>
      <p:grpSp>
        <p:nvGrpSpPr>
          <p:cNvPr id="42" name="Group 41">
            <a:extLst>
              <a:ext uri="{FF2B5EF4-FFF2-40B4-BE49-F238E27FC236}">
                <a16:creationId xmlns:a16="http://schemas.microsoft.com/office/drawing/2014/main" id="{D8FAAC61-8FB5-6F4C-A93B-77723E3414CB}"/>
              </a:ext>
              <a:ext uri="{C183D7F6-B498-43B3-948B-1728B52AA6E4}">
                <adec:decorative xmlns:adec="http://schemas.microsoft.com/office/drawing/2017/decorative" val="1"/>
              </a:ext>
            </a:extLst>
          </p:cNvPr>
          <p:cNvGrpSpPr/>
          <p:nvPr/>
        </p:nvGrpSpPr>
        <p:grpSpPr>
          <a:xfrm>
            <a:off x="2806430" y="2864921"/>
            <a:ext cx="2075586" cy="1980841"/>
            <a:chOff x="1846866" y="2834181"/>
            <a:chExt cx="1698831" cy="1698831"/>
          </a:xfrm>
        </p:grpSpPr>
        <p:sp>
          <p:nvSpPr>
            <p:cNvPr id="43" name="Oval 42">
              <a:extLst>
                <a:ext uri="{FF2B5EF4-FFF2-40B4-BE49-F238E27FC236}">
                  <a16:creationId xmlns:a16="http://schemas.microsoft.com/office/drawing/2014/main" id="{01EE9C88-D369-414A-A0CE-BA6EE6FB3AB3}"/>
                </a:ext>
              </a:extLst>
            </p:cNvPr>
            <p:cNvSpPr>
              <a:spLocks noChangeAspect="1"/>
            </p:cNvSpPr>
            <p:nvPr/>
          </p:nvSpPr>
          <p:spPr>
            <a:xfrm>
              <a:off x="1846866" y="2834181"/>
              <a:ext cx="1698831" cy="1698831"/>
            </a:xfrm>
            <a:prstGeom prst="ellipse">
              <a:avLst/>
            </a:prstGeom>
            <a:blipFill dpi="0" rotWithShape="1">
              <a:blip r:embed="rId5">
                <a:extLst>
                  <a:ext uri="{28A0092B-C50C-407E-A947-70E740481C1C}">
                    <a14:useLocalDpi xmlns:a14="http://schemas.microsoft.com/office/drawing/2010/main" val="0"/>
                  </a:ext>
                </a:extLst>
              </a:blip>
              <a:srcRect/>
              <a:stretch>
                <a:fillRect t="22652" b="22652"/>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E4D825B1-EC45-564D-9053-A58AC4C68A79}"/>
                </a:ext>
              </a:extLst>
            </p:cNvPr>
            <p:cNvSpPr/>
            <p:nvPr/>
          </p:nvSpPr>
          <p:spPr>
            <a:xfrm>
              <a:off x="2015587" y="3221193"/>
              <a:ext cx="546105" cy="258532"/>
            </a:xfrm>
            <a:prstGeom prst="rect">
              <a:avLst/>
            </a:prstGeom>
          </p:spPr>
          <p:txBody>
            <a:bodyPr wrap="square">
              <a:spAutoFit/>
            </a:bodyPr>
            <a:lstStyle/>
            <a:p>
              <a:pPr marL="0" marR="0" lvl="0" indent="0" algn="l" defTabSz="914377" rtl="0" eaLnBrk="1" fontAlgn="auto" latinLnBrk="0" hangingPunct="1">
                <a:lnSpc>
                  <a:spcPct val="90000"/>
                </a:lnSpc>
                <a:spcBef>
                  <a:spcPts val="400"/>
                </a:spcBef>
                <a:spcAft>
                  <a:spcPts val="800"/>
                </a:spcAft>
                <a:buClr>
                  <a:srgbClr val="002477"/>
                </a:buClr>
                <a:buSzTx/>
                <a:buFontTx/>
                <a:buNone/>
                <a:tabLst/>
                <a:defRPr/>
              </a:pPr>
              <a:r>
                <a:rPr kumimoji="0" lang="en-US" sz="1200" b="1" i="1" u="none" strike="noStrike" kern="1200" cap="none" spc="0" normalizeH="0" baseline="0" noProof="0">
                  <a:ln>
                    <a:noFill/>
                  </a:ln>
                  <a:solidFill>
                    <a:srgbClr val="981B2E"/>
                  </a:solidFill>
                  <a:effectLst/>
                  <a:uLnTx/>
                  <a:uFillTx/>
                  <a:latin typeface="Arial"/>
                  <a:ea typeface="+mn-ea"/>
                  <a:cs typeface="Arial" panose="020B0604020202020204" pitchFamily="34" charset="0"/>
                </a:rPr>
                <a:t>Epic</a:t>
              </a:r>
            </a:p>
          </p:txBody>
        </p:sp>
      </p:grpSp>
      <p:sp>
        <p:nvSpPr>
          <p:cNvPr id="130" name="Title 4">
            <a:extLst>
              <a:ext uri="{FF2B5EF4-FFF2-40B4-BE49-F238E27FC236}">
                <a16:creationId xmlns:a16="http://schemas.microsoft.com/office/drawing/2014/main" id="{80C8A3CD-272B-0D47-9B3A-C6600C4755AB}"/>
              </a:ext>
            </a:extLst>
          </p:cNvPr>
          <p:cNvSpPr txBox="1">
            <a:spLocks noGrp="1"/>
          </p:cNvSpPr>
          <p:nvPr>
            <p:ph type="title" idx="4294967295"/>
          </p:nvPr>
        </p:nvSpPr>
        <p:spPr>
          <a:xfrm>
            <a:off x="441818" y="54853"/>
            <a:ext cx="11539650" cy="7325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a:ea typeface="+mj-ea"/>
                <a:cs typeface="+mj-cs"/>
              </a:rPr>
              <a:t>Epic Payer Platform + Point of Care Assist</a:t>
            </a:r>
          </a:p>
        </p:txBody>
      </p:sp>
      <p:sp>
        <p:nvSpPr>
          <p:cNvPr id="131" name="Text Placeholder 6">
            <a:extLst>
              <a:ext uri="{FF2B5EF4-FFF2-40B4-BE49-F238E27FC236}">
                <a16:creationId xmlns:a16="http://schemas.microsoft.com/office/drawing/2014/main" id="{A64F71F5-F9AA-FB44-9031-871C987D0912}"/>
              </a:ext>
            </a:extLst>
          </p:cNvPr>
          <p:cNvSpPr txBox="1">
            <a:spLocks/>
          </p:cNvSpPr>
          <p:nvPr/>
        </p:nvSpPr>
        <p:spPr>
          <a:xfrm>
            <a:off x="441818" y="848197"/>
            <a:ext cx="11315700" cy="492125"/>
          </a:xfrm>
          <a:prstGeom prst="rect">
            <a:avLst/>
          </a:prstGeom>
        </p:spPr>
        <p:txBody>
          <a:bodyPr/>
          <a:lstStyle>
            <a:lvl1pPr marL="156629" indent="-156629" algn="l" defTabSz="914377" rtl="0" eaLnBrk="1" latinLnBrk="0" hangingPunct="1">
              <a:lnSpc>
                <a:spcPct val="90000"/>
              </a:lnSpc>
              <a:spcBef>
                <a:spcPts val="400"/>
              </a:spcBef>
              <a:spcAft>
                <a:spcPts val="800"/>
              </a:spcAft>
              <a:buClr>
                <a:schemeClr val="accent1"/>
              </a:buClr>
              <a:buFont typeface="Arial" panose="020B0604020202020204" pitchFamily="34" charset="0"/>
              <a:buChar char="•"/>
              <a:tabLst/>
              <a:defRPr sz="1900" b="0" i="0" kern="1200">
                <a:solidFill>
                  <a:schemeClr val="accent1"/>
                </a:solidFill>
                <a:latin typeface="+mn-lt"/>
                <a:ea typeface="+mn-ea"/>
                <a:cs typeface="Arial" panose="020B0604020202020204" pitchFamily="34" charset="0"/>
              </a:defRPr>
            </a:lvl1pPr>
            <a:lvl2pPr marL="292093" indent="-135463"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38140"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5504" indent="-97364"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94249"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400"/>
              </a:spcBef>
              <a:spcAft>
                <a:spcPts val="800"/>
              </a:spcAft>
              <a:buClr>
                <a:srgbClr val="002477"/>
              </a:buClr>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Harnessing the power of 2 platforms together as one</a:t>
            </a:r>
          </a:p>
        </p:txBody>
      </p:sp>
      <p:sp>
        <p:nvSpPr>
          <p:cNvPr id="67" name="TextBox 66">
            <a:extLst>
              <a:ext uri="{FF2B5EF4-FFF2-40B4-BE49-F238E27FC236}">
                <a16:creationId xmlns:a16="http://schemas.microsoft.com/office/drawing/2014/main" id="{2F8B17D9-497D-D24D-8C13-B2256774FEC2}"/>
              </a:ext>
            </a:extLst>
          </p:cNvPr>
          <p:cNvSpPr txBox="1"/>
          <p:nvPr/>
        </p:nvSpPr>
        <p:spPr>
          <a:xfrm>
            <a:off x="3536446" y="2549336"/>
            <a:ext cx="874246" cy="400110"/>
          </a:xfrm>
          <a:prstGeom prst="rect">
            <a:avLst/>
          </a:prstGeom>
          <a:noFill/>
        </p:spPr>
        <p:txBody>
          <a:bodyPr wrap="square">
            <a:spAutoFit/>
          </a:bodyPr>
          <a:lstStyle/>
          <a:p>
            <a:pPr marL="0" marR="0" lvl="0" indent="0" algn="ctr" defTabSz="914173"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2477"/>
                </a:solidFill>
                <a:effectLst/>
                <a:uLnTx/>
                <a:uFillTx/>
                <a:latin typeface="Arial"/>
                <a:ea typeface="+mn-ea"/>
                <a:cs typeface="+mn-cs"/>
              </a:rPr>
              <a:t>Event Notification</a:t>
            </a:r>
          </a:p>
        </p:txBody>
      </p:sp>
      <p:sp>
        <p:nvSpPr>
          <p:cNvPr id="68" name="TextBox 67">
            <a:extLst>
              <a:ext uri="{FF2B5EF4-FFF2-40B4-BE49-F238E27FC236}">
                <a16:creationId xmlns:a16="http://schemas.microsoft.com/office/drawing/2014/main" id="{3625CC6F-6991-1A41-A980-7D49C5E8DFDA}"/>
              </a:ext>
            </a:extLst>
          </p:cNvPr>
          <p:cNvSpPr txBox="1"/>
          <p:nvPr/>
        </p:nvSpPr>
        <p:spPr>
          <a:xfrm>
            <a:off x="3661859" y="5114347"/>
            <a:ext cx="1064971" cy="400110"/>
          </a:xfrm>
          <a:prstGeom prst="rect">
            <a:avLst/>
          </a:prstGeom>
          <a:noFill/>
        </p:spPr>
        <p:txBody>
          <a:bodyPr wrap="square">
            <a:spAutoFit/>
          </a:bodyPr>
          <a:lstStyle/>
          <a:p>
            <a:pPr marL="0" marR="0" lvl="0" indent="0" algn="ctr" defTabSz="914173"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2477"/>
                </a:solidFill>
                <a:effectLst/>
                <a:uLnTx/>
                <a:uFillTx/>
                <a:latin typeface="Arial"/>
                <a:ea typeface="+mn-ea"/>
                <a:cs typeface="+mn-cs"/>
              </a:rPr>
              <a:t>Clinical Data Exchange</a:t>
            </a:r>
          </a:p>
        </p:txBody>
      </p:sp>
      <p:sp>
        <p:nvSpPr>
          <p:cNvPr id="94" name="TextBox 93">
            <a:extLst>
              <a:ext uri="{FF2B5EF4-FFF2-40B4-BE49-F238E27FC236}">
                <a16:creationId xmlns:a16="http://schemas.microsoft.com/office/drawing/2014/main" id="{38B03C64-5C89-E744-8D9D-2FD22799E120}"/>
              </a:ext>
            </a:extLst>
          </p:cNvPr>
          <p:cNvSpPr txBox="1"/>
          <p:nvPr/>
        </p:nvSpPr>
        <p:spPr>
          <a:xfrm>
            <a:off x="5055132" y="3853433"/>
            <a:ext cx="1620240" cy="577081"/>
          </a:xfrm>
          <a:prstGeom prst="rect">
            <a:avLst/>
          </a:prstGeom>
          <a:noFill/>
        </p:spPr>
        <p:txBody>
          <a:bodyPr wrap="square" lIns="91440" tIns="45720" rIns="91440" bIns="45720" anchor="t">
            <a:spAutoFit/>
          </a:bodyPr>
          <a:lstStyle/>
          <a:p>
            <a:pPr marL="0" marR="0" lvl="0" indent="0" algn="ctr" defTabSz="914173"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Member Roster </a:t>
            </a:r>
          </a:p>
          <a:p>
            <a:pPr marL="0" marR="0" lvl="0" indent="0" algn="ctr" defTabSz="914173"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and Eligibility</a:t>
            </a:r>
          </a:p>
          <a:p>
            <a:pPr marL="0" marR="0" lvl="0" indent="0" algn="ctr" defTabSz="914173"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a:ln>
                <a:noFill/>
              </a:ln>
              <a:solidFill>
                <a:srgbClr val="FFFFFF"/>
              </a:solidFill>
              <a:effectLst/>
              <a:uLnTx/>
              <a:uFillTx/>
              <a:latin typeface="Arial"/>
              <a:ea typeface="+mn-ea"/>
              <a:cs typeface="+mn-cs"/>
            </a:endParaRPr>
          </a:p>
        </p:txBody>
      </p:sp>
      <p:sp>
        <p:nvSpPr>
          <p:cNvPr id="62" name="TextBox 61">
            <a:extLst>
              <a:ext uri="{FF2B5EF4-FFF2-40B4-BE49-F238E27FC236}">
                <a16:creationId xmlns:a16="http://schemas.microsoft.com/office/drawing/2014/main" id="{504FAE2B-45DF-1442-B568-25C05E12EA5B}"/>
              </a:ext>
            </a:extLst>
          </p:cNvPr>
          <p:cNvSpPr txBox="1"/>
          <p:nvPr/>
        </p:nvSpPr>
        <p:spPr>
          <a:xfrm>
            <a:off x="6499292" y="2381277"/>
            <a:ext cx="844672" cy="400110"/>
          </a:xfrm>
          <a:prstGeom prst="rect">
            <a:avLst/>
          </a:prstGeom>
          <a:noFill/>
        </p:spPr>
        <p:txBody>
          <a:bodyPr wrap="square">
            <a:spAutoFit/>
          </a:bodyPr>
          <a:lstStyle/>
          <a:p>
            <a:pPr marL="0" marR="0" lvl="0" indent="0" algn="ctr" defTabSz="914173"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2477"/>
                </a:solidFill>
                <a:effectLst/>
                <a:uLnTx/>
                <a:uFillTx/>
                <a:latin typeface="Arial"/>
                <a:ea typeface="+mn-ea"/>
                <a:cs typeface="+mn-cs"/>
              </a:rPr>
              <a:t>Patient </a:t>
            </a:r>
            <a:br>
              <a:rPr kumimoji="0" lang="en-US" sz="1000" b="0" i="0" u="none" strike="noStrike" kern="1200" cap="none" spc="0" normalizeH="0" baseline="0" noProof="0" dirty="0">
                <a:ln>
                  <a:noFill/>
                </a:ln>
                <a:solidFill>
                  <a:srgbClr val="002477"/>
                </a:solidFill>
                <a:effectLst/>
                <a:uLnTx/>
                <a:uFillTx/>
                <a:latin typeface="Arial"/>
                <a:ea typeface="+mn-ea"/>
                <a:cs typeface="+mn-cs"/>
              </a:rPr>
            </a:br>
            <a:r>
              <a:rPr kumimoji="0" lang="en-US" sz="1000" b="0" i="0" u="none" strike="noStrike" kern="1200" cap="none" spc="0" normalizeH="0" baseline="0" noProof="0" dirty="0">
                <a:ln>
                  <a:noFill/>
                </a:ln>
                <a:solidFill>
                  <a:srgbClr val="002477"/>
                </a:solidFill>
                <a:effectLst/>
                <a:uLnTx/>
                <a:uFillTx/>
                <a:latin typeface="Arial"/>
                <a:ea typeface="+mn-ea"/>
                <a:cs typeface="+mn-cs"/>
              </a:rPr>
              <a:t>eligibility</a:t>
            </a:r>
          </a:p>
        </p:txBody>
      </p:sp>
      <p:sp>
        <p:nvSpPr>
          <p:cNvPr id="71" name="TextBox 70">
            <a:extLst>
              <a:ext uri="{FF2B5EF4-FFF2-40B4-BE49-F238E27FC236}">
                <a16:creationId xmlns:a16="http://schemas.microsoft.com/office/drawing/2014/main" id="{F4F436B9-4AE0-2B4D-9231-623D49C8EB4B}"/>
              </a:ext>
            </a:extLst>
          </p:cNvPr>
          <p:cNvSpPr txBox="1"/>
          <p:nvPr/>
        </p:nvSpPr>
        <p:spPr>
          <a:xfrm>
            <a:off x="7384407" y="2464811"/>
            <a:ext cx="940496" cy="400110"/>
          </a:xfrm>
          <a:prstGeom prst="rect">
            <a:avLst/>
          </a:prstGeom>
          <a:noFill/>
        </p:spPr>
        <p:txBody>
          <a:bodyPr wrap="square">
            <a:spAutoFit/>
          </a:bodyPr>
          <a:lstStyle/>
          <a:p>
            <a:pPr marL="0" marR="0" lvl="0" indent="0" algn="ctr" defTabSz="914173"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2477"/>
                </a:solidFill>
                <a:effectLst/>
                <a:uLnTx/>
                <a:uFillTx/>
                <a:latin typeface="Arial"/>
                <a:ea typeface="+mn-ea"/>
                <a:cs typeface="+mn-cs"/>
              </a:rPr>
              <a:t>Quality Care Opportunities</a:t>
            </a:r>
          </a:p>
        </p:txBody>
      </p:sp>
      <p:sp>
        <p:nvSpPr>
          <p:cNvPr id="61" name="TextBox 60">
            <a:extLst>
              <a:ext uri="{FF2B5EF4-FFF2-40B4-BE49-F238E27FC236}">
                <a16:creationId xmlns:a16="http://schemas.microsoft.com/office/drawing/2014/main" id="{16ABA2F9-97CE-3F4C-B507-BCE8A874B879}"/>
              </a:ext>
            </a:extLst>
          </p:cNvPr>
          <p:cNvSpPr txBox="1"/>
          <p:nvPr/>
        </p:nvSpPr>
        <p:spPr>
          <a:xfrm>
            <a:off x="8181902" y="3024818"/>
            <a:ext cx="998691" cy="400110"/>
          </a:xfrm>
          <a:prstGeom prst="rect">
            <a:avLst/>
          </a:prstGeom>
          <a:noFill/>
        </p:spPr>
        <p:txBody>
          <a:bodyPr wrap="square">
            <a:spAutoFit/>
          </a:bodyPr>
          <a:lstStyle/>
          <a:p>
            <a:pPr marL="0" marR="0" lvl="0" indent="0" algn="ctr" defTabSz="914173"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2477"/>
                </a:solidFill>
                <a:effectLst/>
                <a:uLnTx/>
                <a:uFillTx/>
                <a:latin typeface="Arial"/>
                <a:ea typeface="+mn-ea"/>
                <a:cs typeface="+mn-cs"/>
              </a:rPr>
              <a:t>Patient </a:t>
            </a:r>
            <a:br>
              <a:rPr kumimoji="0" lang="en-US" sz="1000" b="0" i="0" u="none" strike="noStrike" kern="1200" cap="none" spc="0" normalizeH="0" baseline="0" noProof="0">
                <a:ln>
                  <a:noFill/>
                </a:ln>
                <a:solidFill>
                  <a:srgbClr val="002477"/>
                </a:solidFill>
                <a:effectLst/>
                <a:uLnTx/>
                <a:uFillTx/>
                <a:latin typeface="Arial"/>
                <a:ea typeface="+mn-ea"/>
                <a:cs typeface="+mn-cs"/>
              </a:rPr>
            </a:br>
            <a:r>
              <a:rPr kumimoji="0" lang="en-US" sz="1000" b="0" i="0" u="none" strike="noStrike" kern="1200" cap="none" spc="0" normalizeH="0" baseline="0" noProof="0">
                <a:ln>
                  <a:noFill/>
                </a:ln>
                <a:solidFill>
                  <a:srgbClr val="002477"/>
                </a:solidFill>
                <a:effectLst/>
                <a:uLnTx/>
                <a:uFillTx/>
                <a:latin typeface="Arial"/>
                <a:ea typeface="+mn-ea"/>
                <a:cs typeface="+mn-cs"/>
              </a:rPr>
              <a:t>health history</a:t>
            </a:r>
          </a:p>
        </p:txBody>
      </p:sp>
      <p:sp>
        <p:nvSpPr>
          <p:cNvPr id="55" name="Rectangle 54">
            <a:extLst>
              <a:ext uri="{FF2B5EF4-FFF2-40B4-BE49-F238E27FC236}">
                <a16:creationId xmlns:a16="http://schemas.microsoft.com/office/drawing/2014/main" id="{4D5830F1-C0EE-1941-B84B-160F9FE256E4}"/>
              </a:ext>
            </a:extLst>
          </p:cNvPr>
          <p:cNvSpPr/>
          <p:nvPr/>
        </p:nvSpPr>
        <p:spPr>
          <a:xfrm>
            <a:off x="7154705" y="3406281"/>
            <a:ext cx="2088676"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477"/>
                </a:solidFill>
                <a:effectLst/>
                <a:uLnTx/>
                <a:uFillTx/>
                <a:latin typeface="Georgia"/>
                <a:ea typeface="+mn-ea"/>
                <a:cs typeface="+mn-cs"/>
              </a:rPr>
              <a:t>Point of</a:t>
            </a:r>
            <a:br>
              <a:rPr kumimoji="0" lang="en-US" sz="2000" b="1" i="0" u="none" strike="noStrike" kern="1200" cap="none" spc="0" normalizeH="0" baseline="0" noProof="0" dirty="0">
                <a:ln>
                  <a:noFill/>
                </a:ln>
                <a:solidFill>
                  <a:srgbClr val="002477"/>
                </a:solidFill>
                <a:effectLst/>
                <a:uLnTx/>
                <a:uFillTx/>
                <a:latin typeface="Georgia"/>
                <a:ea typeface="+mn-ea"/>
                <a:cs typeface="+mn-cs"/>
              </a:rPr>
            </a:br>
            <a:r>
              <a:rPr kumimoji="0" lang="en-US" sz="2000" b="1" i="0" u="none" strike="noStrike" kern="1200" cap="none" spc="0" normalizeH="0" baseline="0" noProof="0" dirty="0">
                <a:ln>
                  <a:noFill/>
                </a:ln>
                <a:solidFill>
                  <a:srgbClr val="002477"/>
                </a:solidFill>
                <a:effectLst/>
                <a:uLnTx/>
                <a:uFillTx/>
                <a:latin typeface="Georgia"/>
                <a:ea typeface="+mn-ea"/>
                <a:cs typeface="+mn-cs"/>
              </a:rPr>
              <a:t>Care Assist</a:t>
            </a:r>
            <a:endParaRPr kumimoji="0" lang="en-US" sz="2000" b="1" i="0" u="none" strike="noStrike" kern="1200" cap="none" spc="0" normalizeH="0" baseline="30000" noProof="0" dirty="0">
              <a:ln>
                <a:noFill/>
              </a:ln>
              <a:solidFill>
                <a:srgbClr val="002477"/>
              </a:solidFill>
              <a:effectLst/>
              <a:uLnTx/>
              <a:uFillTx/>
              <a:latin typeface="Georgia"/>
              <a:ea typeface="+mn-ea"/>
              <a:cs typeface="+mn-cs"/>
            </a:endParaRPr>
          </a:p>
        </p:txBody>
      </p:sp>
      <p:sp>
        <p:nvSpPr>
          <p:cNvPr id="56" name="TextBox 55">
            <a:extLst>
              <a:ext uri="{FF2B5EF4-FFF2-40B4-BE49-F238E27FC236}">
                <a16:creationId xmlns:a16="http://schemas.microsoft.com/office/drawing/2014/main" id="{E090044D-D4EF-A04E-A328-210F3F4BEFC7}"/>
              </a:ext>
            </a:extLst>
          </p:cNvPr>
          <p:cNvSpPr txBox="1"/>
          <p:nvPr/>
        </p:nvSpPr>
        <p:spPr>
          <a:xfrm>
            <a:off x="7114547" y="4078285"/>
            <a:ext cx="178841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2477"/>
                </a:solidFill>
                <a:effectLst/>
                <a:uLnTx/>
                <a:uFillTx/>
                <a:latin typeface="Arial"/>
                <a:ea typeface="+mn-ea"/>
                <a:cs typeface="Arial" panose="020B0604020202020204" pitchFamily="34" charset="0"/>
              </a:rPr>
              <a:t>member-specific data</a:t>
            </a:r>
            <a:endParaRPr kumimoji="0" lang="en-US" sz="1200" b="0" i="0" u="none" strike="noStrike" kern="1200" cap="none" spc="0" normalizeH="0" baseline="0" noProof="0" dirty="0">
              <a:ln>
                <a:noFill/>
              </a:ln>
              <a:solidFill>
                <a:srgbClr val="002477"/>
              </a:solidFill>
              <a:effectLst/>
              <a:uLnTx/>
              <a:uFillTx/>
              <a:latin typeface="Arial"/>
              <a:ea typeface="+mn-ea"/>
              <a:cs typeface="+mn-cs"/>
            </a:endParaRPr>
          </a:p>
        </p:txBody>
      </p:sp>
      <p:sp>
        <p:nvSpPr>
          <p:cNvPr id="73" name="TextBox 72">
            <a:extLst>
              <a:ext uri="{FF2B5EF4-FFF2-40B4-BE49-F238E27FC236}">
                <a16:creationId xmlns:a16="http://schemas.microsoft.com/office/drawing/2014/main" id="{616AAF11-2A88-6443-A4A8-1902692B2CF1}"/>
              </a:ext>
            </a:extLst>
          </p:cNvPr>
          <p:cNvSpPr txBox="1"/>
          <p:nvPr/>
        </p:nvSpPr>
        <p:spPr>
          <a:xfrm>
            <a:off x="6525141" y="5506391"/>
            <a:ext cx="844672" cy="400110"/>
          </a:xfrm>
          <a:prstGeom prst="rect">
            <a:avLst/>
          </a:prstGeom>
          <a:noFill/>
        </p:spPr>
        <p:txBody>
          <a:bodyPr wrap="square">
            <a:spAutoFit/>
          </a:bodyPr>
          <a:lstStyle/>
          <a:p>
            <a:pPr marL="0" marR="0" lvl="0" indent="0" algn="ctr" defTabSz="914173"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2477"/>
                </a:solidFill>
                <a:effectLst/>
                <a:uLnTx/>
                <a:uFillTx/>
                <a:latin typeface="Arial"/>
                <a:ea typeface="+mn-ea"/>
                <a:cs typeface="+mn-cs"/>
              </a:rPr>
              <a:t>Provider Search</a:t>
            </a:r>
          </a:p>
        </p:txBody>
      </p:sp>
      <p:sp>
        <p:nvSpPr>
          <p:cNvPr id="63" name="TextBox 62">
            <a:extLst>
              <a:ext uri="{FF2B5EF4-FFF2-40B4-BE49-F238E27FC236}">
                <a16:creationId xmlns:a16="http://schemas.microsoft.com/office/drawing/2014/main" id="{B0E6D286-9006-094B-9BAC-BA9FC7FACA35}"/>
              </a:ext>
            </a:extLst>
          </p:cNvPr>
          <p:cNvSpPr txBox="1"/>
          <p:nvPr/>
        </p:nvSpPr>
        <p:spPr>
          <a:xfrm>
            <a:off x="7245192" y="5309990"/>
            <a:ext cx="1360980" cy="553998"/>
          </a:xfrm>
          <a:prstGeom prst="rect">
            <a:avLst/>
          </a:prstGeom>
          <a:noFill/>
        </p:spPr>
        <p:txBody>
          <a:bodyPr wrap="square">
            <a:spAutoFit/>
          </a:bodyPr>
          <a:lstStyle/>
          <a:p>
            <a:pPr marL="0" marR="0" lvl="0" indent="0" algn="ctr" defTabSz="914173"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2477"/>
                </a:solidFill>
                <a:effectLst/>
                <a:uLnTx/>
                <a:uFillTx/>
                <a:latin typeface="Arial"/>
                <a:ea typeface="+mn-ea"/>
                <a:cs typeface="+mn-cs"/>
              </a:rPr>
              <a:t>Prior Authorization Quick </a:t>
            </a:r>
          </a:p>
          <a:p>
            <a:pPr marL="0" marR="0" lvl="0" indent="0" algn="ctr" defTabSz="914173"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2477"/>
                </a:solidFill>
                <a:effectLst/>
                <a:uLnTx/>
                <a:uFillTx/>
                <a:latin typeface="Arial"/>
                <a:ea typeface="+mn-ea"/>
                <a:cs typeface="+mn-cs"/>
              </a:rPr>
              <a:t>Code Lookup</a:t>
            </a:r>
          </a:p>
        </p:txBody>
      </p:sp>
      <p:sp>
        <p:nvSpPr>
          <p:cNvPr id="59" name="TextBox 58">
            <a:extLst>
              <a:ext uri="{FF2B5EF4-FFF2-40B4-BE49-F238E27FC236}">
                <a16:creationId xmlns:a16="http://schemas.microsoft.com/office/drawing/2014/main" id="{0FA42866-A14B-AB43-B2E9-379D6034607A}"/>
              </a:ext>
            </a:extLst>
          </p:cNvPr>
          <p:cNvSpPr txBox="1"/>
          <p:nvPr/>
        </p:nvSpPr>
        <p:spPr>
          <a:xfrm>
            <a:off x="8202195" y="4798109"/>
            <a:ext cx="958383" cy="400110"/>
          </a:xfrm>
          <a:prstGeom prst="rect">
            <a:avLst/>
          </a:prstGeom>
          <a:noFill/>
        </p:spPr>
        <p:txBody>
          <a:bodyPr wrap="square">
            <a:spAutoFit/>
          </a:bodyPr>
          <a:lstStyle/>
          <a:p>
            <a:pPr marL="0" marR="0" lvl="0" indent="0" algn="ctr" defTabSz="914173"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2477"/>
                </a:solidFill>
                <a:effectLst/>
                <a:uLnTx/>
                <a:uFillTx/>
                <a:latin typeface="Arial"/>
                <a:ea typeface="+mn-ea"/>
                <a:cs typeface="+mn-cs"/>
              </a:rPr>
              <a:t>Prior authorization</a:t>
            </a:r>
          </a:p>
        </p:txBody>
      </p:sp>
      <p:pic>
        <p:nvPicPr>
          <p:cNvPr id="93" name="Picture 92">
            <a:extLst>
              <a:ext uri="{FF2B5EF4-FFF2-40B4-BE49-F238E27FC236}">
                <a16:creationId xmlns:a16="http://schemas.microsoft.com/office/drawing/2014/main" id="{5F847C2A-5567-9F48-BC99-E8C8476CB57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4497" y="2577631"/>
            <a:ext cx="351536" cy="609600"/>
          </a:xfrm>
          <a:prstGeom prst="rect">
            <a:avLst/>
          </a:prstGeom>
        </p:spPr>
      </p:pic>
      <p:pic>
        <p:nvPicPr>
          <p:cNvPr id="95" name="Picture 94">
            <a:extLst>
              <a:ext uri="{FF2B5EF4-FFF2-40B4-BE49-F238E27FC236}">
                <a16:creationId xmlns:a16="http://schemas.microsoft.com/office/drawing/2014/main" id="{4788CA8C-5E94-1242-9059-BDF8D92C37E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652273" y="3093259"/>
            <a:ext cx="337954" cy="586048"/>
          </a:xfrm>
          <a:prstGeom prst="rect">
            <a:avLst/>
          </a:prstGeom>
        </p:spPr>
      </p:pic>
      <p:pic>
        <p:nvPicPr>
          <p:cNvPr id="47" name="Picture 46">
            <a:extLst>
              <a:ext uri="{FF2B5EF4-FFF2-40B4-BE49-F238E27FC236}">
                <a16:creationId xmlns:a16="http://schemas.microsoft.com/office/drawing/2014/main" id="{325900CD-12A1-4947-A436-99E4E39C5730}"/>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549855" y="1895517"/>
            <a:ext cx="609600" cy="609600"/>
          </a:xfrm>
          <a:prstGeom prst="rect">
            <a:avLst/>
          </a:prstGeom>
        </p:spPr>
      </p:pic>
      <p:pic>
        <p:nvPicPr>
          <p:cNvPr id="48" name="Picture 47">
            <a:extLst>
              <a:ext uri="{FF2B5EF4-FFF2-40B4-BE49-F238E27FC236}">
                <a16:creationId xmlns:a16="http://schemas.microsoft.com/office/drawing/2014/main" id="{A82DB1DB-E46C-D049-92D1-5B52726EA091}"/>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8408153" y="2531701"/>
            <a:ext cx="609600" cy="609600"/>
          </a:xfrm>
          <a:prstGeom prst="rect">
            <a:avLst/>
          </a:prstGeom>
        </p:spPr>
      </p:pic>
      <p:pic>
        <p:nvPicPr>
          <p:cNvPr id="50" name="Picture 49">
            <a:extLst>
              <a:ext uri="{FF2B5EF4-FFF2-40B4-BE49-F238E27FC236}">
                <a16:creationId xmlns:a16="http://schemas.microsoft.com/office/drawing/2014/main" id="{1CBD78AD-49AC-FC4C-B114-C1A2D80C0C4B}"/>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6591360" y="1833204"/>
            <a:ext cx="609600" cy="609600"/>
          </a:xfrm>
          <a:prstGeom prst="rect">
            <a:avLst/>
          </a:prstGeom>
        </p:spPr>
      </p:pic>
      <p:pic>
        <p:nvPicPr>
          <p:cNvPr id="51" name="Picture 50">
            <a:extLst>
              <a:ext uri="{FF2B5EF4-FFF2-40B4-BE49-F238E27FC236}">
                <a16:creationId xmlns:a16="http://schemas.microsoft.com/office/drawing/2014/main" id="{5BD35C44-4986-894B-A37D-84E5836454C3}"/>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6628285" y="4935505"/>
            <a:ext cx="609600" cy="609600"/>
          </a:xfrm>
          <a:prstGeom prst="rect">
            <a:avLst/>
          </a:prstGeom>
        </p:spPr>
      </p:pic>
      <p:pic>
        <p:nvPicPr>
          <p:cNvPr id="53" name="Picture 52">
            <a:extLst>
              <a:ext uri="{FF2B5EF4-FFF2-40B4-BE49-F238E27FC236}">
                <a16:creationId xmlns:a16="http://schemas.microsoft.com/office/drawing/2014/main" id="{4C08C4E7-0A4E-9A4C-88EF-116FD8ABFD9A}"/>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8499256" y="4299481"/>
            <a:ext cx="609600" cy="609600"/>
          </a:xfrm>
          <a:prstGeom prst="rect">
            <a:avLst/>
          </a:prstGeom>
        </p:spPr>
      </p:pic>
      <p:pic>
        <p:nvPicPr>
          <p:cNvPr id="54" name="Picture 53">
            <a:extLst>
              <a:ext uri="{FF2B5EF4-FFF2-40B4-BE49-F238E27FC236}">
                <a16:creationId xmlns:a16="http://schemas.microsoft.com/office/drawing/2014/main" id="{D46DA76B-4902-2B4E-B6FC-8EFDE10F0CFE}"/>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7656136" y="4861951"/>
            <a:ext cx="477097" cy="477097"/>
          </a:xfrm>
          <a:prstGeom prst="rect">
            <a:avLst/>
          </a:prstGeom>
        </p:spPr>
      </p:pic>
      <p:pic>
        <p:nvPicPr>
          <p:cNvPr id="57" name="Picture 56">
            <a:extLst>
              <a:ext uri="{FF2B5EF4-FFF2-40B4-BE49-F238E27FC236}">
                <a16:creationId xmlns:a16="http://schemas.microsoft.com/office/drawing/2014/main" id="{71993170-9155-E948-B552-9C7041A3FD26}"/>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2957362" y="2442804"/>
            <a:ext cx="609600" cy="609600"/>
          </a:xfrm>
          <a:prstGeom prst="rect">
            <a:avLst/>
          </a:prstGeom>
        </p:spPr>
      </p:pic>
      <p:pic>
        <p:nvPicPr>
          <p:cNvPr id="58" name="Picture 57">
            <a:extLst>
              <a:ext uri="{FF2B5EF4-FFF2-40B4-BE49-F238E27FC236}">
                <a16:creationId xmlns:a16="http://schemas.microsoft.com/office/drawing/2014/main" id="{E4A5771C-71F1-9948-A4CD-6D7D7A39E025}"/>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a:off x="3060638" y="4971934"/>
            <a:ext cx="609600" cy="609600"/>
          </a:xfrm>
          <a:prstGeom prst="rect">
            <a:avLst/>
          </a:prstGeom>
        </p:spPr>
      </p:pic>
      <p:sp>
        <p:nvSpPr>
          <p:cNvPr id="29" name="Slide Number Placeholder 2">
            <a:extLst>
              <a:ext uri="{FF2B5EF4-FFF2-40B4-BE49-F238E27FC236}">
                <a16:creationId xmlns:a16="http://schemas.microsoft.com/office/drawing/2014/main" id="{41A43B93-48FB-1444-AC8F-80F6B82BD49D}"/>
              </a:ext>
            </a:extLst>
          </p:cNvPr>
          <p:cNvSpPr>
            <a:spLocks noGrp="1"/>
          </p:cNvSpPr>
          <p:nvPr>
            <p:ph type="sldNum" sz="quarter" idx="12"/>
          </p:nvPr>
        </p:nvSpPr>
        <p:spPr>
          <a:xfrm>
            <a:off x="11214331" y="6242305"/>
            <a:ext cx="470647" cy="374396"/>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151626-B486-4759-B266-03B675213B53}" type="slidenum">
              <a:rPr kumimoji="0" lang="en-US" sz="1067" b="0" i="0" u="none" strike="noStrike" kern="1200" cap="none" spc="0" normalizeH="0" baseline="0" noProof="0" smtClean="0">
                <a:ln>
                  <a:noFill/>
                </a:ln>
                <a:solidFill>
                  <a:srgbClr val="888B8D"/>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67" b="0" i="0" u="none" strike="noStrike" kern="1200" cap="none" spc="0" normalizeH="0" baseline="0" noProof="0">
              <a:ln>
                <a:noFill/>
              </a:ln>
              <a:solidFill>
                <a:srgbClr val="002477"/>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1050268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1FC1-B109-AE41-BACE-D4E772F78EFA}"/>
              </a:ext>
            </a:extLst>
          </p:cNvPr>
          <p:cNvSpPr>
            <a:spLocks noGrp="1"/>
          </p:cNvSpPr>
          <p:nvPr>
            <p:ph type="ctrTitle"/>
          </p:nvPr>
        </p:nvSpPr>
        <p:spPr/>
        <p:txBody>
          <a:bodyPr/>
          <a:lstStyle/>
          <a:p>
            <a:r>
              <a:rPr lang="en-US" sz="4400" dirty="0"/>
              <a:t>API Overview</a:t>
            </a:r>
          </a:p>
        </p:txBody>
      </p:sp>
      <p:sp>
        <p:nvSpPr>
          <p:cNvPr id="3" name="Subtitle 2">
            <a:extLst>
              <a:ext uri="{FF2B5EF4-FFF2-40B4-BE49-F238E27FC236}">
                <a16:creationId xmlns:a16="http://schemas.microsoft.com/office/drawing/2014/main" id="{DB51E181-357E-9F43-A426-85DF37BDA45A}"/>
              </a:ext>
            </a:extLst>
          </p:cNvPr>
          <p:cNvSpPr>
            <a:spLocks noGrp="1"/>
          </p:cNvSpPr>
          <p:nvPr>
            <p:ph type="subTitle" idx="1"/>
          </p:nvPr>
        </p:nvSpPr>
        <p:spPr/>
        <p:txBody>
          <a:bodyPr/>
          <a:lstStyle/>
          <a:p>
            <a:r>
              <a:rPr lang="en-US" sz="2800"/>
              <a:t>Application Programming Interface (API)</a:t>
            </a:r>
          </a:p>
        </p:txBody>
      </p:sp>
    </p:spTree>
    <p:extLst>
      <p:ext uri="{BB962C8B-B14F-4D97-AF65-F5344CB8AC3E}">
        <p14:creationId xmlns:p14="http://schemas.microsoft.com/office/powerpoint/2010/main" val="119481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itle 4">
            <a:extLst>
              <a:ext uri="{FF2B5EF4-FFF2-40B4-BE49-F238E27FC236}">
                <a16:creationId xmlns:a16="http://schemas.microsoft.com/office/drawing/2014/main" id="{80C8A3CD-272B-0D47-9B3A-C6600C4755AB}"/>
              </a:ext>
              <a:ext uri="{C183D7F6-B498-43B3-948B-1728B52AA6E4}">
                <adec:decorative xmlns:adec="http://schemas.microsoft.com/office/drawing/2017/decorative" val="0"/>
              </a:ext>
            </a:extLst>
          </p:cNvPr>
          <p:cNvSpPr txBox="1">
            <a:spLocks noGrp="1"/>
          </p:cNvSpPr>
          <p:nvPr>
            <p:ph type="title" idx="4294967295"/>
          </p:nvPr>
        </p:nvSpPr>
        <p:spPr>
          <a:xfrm>
            <a:off x="441818" y="54852"/>
            <a:ext cx="11539650" cy="12854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a:ea typeface="+mj-ea"/>
                <a:cs typeface="+mj-cs"/>
              </a:rPr>
              <a:t>Epic Payer Platform + Point of Care Assist</a:t>
            </a:r>
            <a:br>
              <a:rPr kumimoji="0" lang="en-US" sz="4400" b="1" i="0" u="none" strike="noStrike" kern="1200" cap="none" spc="0" normalizeH="0" baseline="0" noProof="0" dirty="0">
                <a:ln>
                  <a:noFill/>
                </a:ln>
                <a:solidFill>
                  <a:srgbClr val="FFFFFF"/>
                </a:solidFill>
                <a:effectLst/>
                <a:uLnTx/>
                <a:uFillTx/>
                <a:latin typeface="Arial"/>
                <a:ea typeface="+mj-ea"/>
                <a:cs typeface="+mj-cs"/>
              </a:rPr>
            </a:br>
            <a:r>
              <a:rPr kumimoji="0" lang="en-US" sz="4400" b="1" i="0" u="none" strike="noStrike" kern="1200" cap="none" spc="0" normalizeH="0" baseline="0" noProof="0" dirty="0">
                <a:ln>
                  <a:noFill/>
                </a:ln>
                <a:solidFill>
                  <a:srgbClr val="FFFFFF"/>
                </a:solidFill>
                <a:effectLst/>
                <a:uLnTx/>
                <a:uFillTx/>
                <a:latin typeface="Arial"/>
                <a:ea typeface="+mj-ea"/>
                <a:cs typeface="+mj-cs"/>
              </a:rPr>
              <a:t>continued…</a:t>
            </a:r>
            <a:br>
              <a:rPr kumimoji="0" lang="en-US" sz="4400" b="1" i="0" u="none" strike="noStrike" kern="1200" cap="none" spc="0" normalizeH="0" baseline="0" noProof="0" dirty="0">
                <a:ln>
                  <a:noFill/>
                </a:ln>
                <a:solidFill>
                  <a:srgbClr val="FFFFFF"/>
                </a:solidFill>
                <a:effectLst/>
                <a:uLnTx/>
                <a:uFillTx/>
                <a:latin typeface="Arial"/>
                <a:ea typeface="+mj-ea"/>
                <a:cs typeface="+mj-cs"/>
              </a:rPr>
            </a:br>
            <a:endParaRPr kumimoji="0" lang="en-US" sz="4400" b="1" i="0" u="none" strike="noStrike" kern="1200" cap="none" spc="0" normalizeH="0" baseline="0" noProof="0" dirty="0">
              <a:ln>
                <a:noFill/>
              </a:ln>
              <a:solidFill>
                <a:srgbClr val="FFFFFF"/>
              </a:solidFill>
              <a:effectLst/>
              <a:uLnTx/>
              <a:uFillTx/>
              <a:latin typeface="Arial"/>
              <a:ea typeface="+mj-ea"/>
              <a:cs typeface="+mj-cs"/>
            </a:endParaRPr>
          </a:p>
        </p:txBody>
      </p:sp>
      <p:sp>
        <p:nvSpPr>
          <p:cNvPr id="131" name="Text Placeholder 6">
            <a:extLst>
              <a:ext uri="{FF2B5EF4-FFF2-40B4-BE49-F238E27FC236}">
                <a16:creationId xmlns:a16="http://schemas.microsoft.com/office/drawing/2014/main" id="{A64F71F5-F9AA-FB44-9031-871C987D0912}"/>
              </a:ext>
              <a:ext uri="{C183D7F6-B498-43B3-948B-1728B52AA6E4}">
                <adec:decorative xmlns:adec="http://schemas.microsoft.com/office/drawing/2017/decorative" val="1"/>
              </a:ext>
            </a:extLst>
          </p:cNvPr>
          <p:cNvSpPr txBox="1">
            <a:spLocks/>
          </p:cNvSpPr>
          <p:nvPr/>
        </p:nvSpPr>
        <p:spPr>
          <a:xfrm>
            <a:off x="441818" y="848197"/>
            <a:ext cx="11315700" cy="492125"/>
          </a:xfrm>
          <a:prstGeom prst="rect">
            <a:avLst/>
          </a:prstGeom>
        </p:spPr>
        <p:txBody>
          <a:bodyPr/>
          <a:lstStyle>
            <a:lvl1pPr marL="156629" indent="-156629" algn="l" defTabSz="914377" rtl="0" eaLnBrk="1" latinLnBrk="0" hangingPunct="1">
              <a:lnSpc>
                <a:spcPct val="90000"/>
              </a:lnSpc>
              <a:spcBef>
                <a:spcPts val="400"/>
              </a:spcBef>
              <a:spcAft>
                <a:spcPts val="800"/>
              </a:spcAft>
              <a:buClr>
                <a:schemeClr val="accent1"/>
              </a:buClr>
              <a:buFont typeface="Arial" panose="020B0604020202020204" pitchFamily="34" charset="0"/>
              <a:buChar char="•"/>
              <a:tabLst/>
              <a:defRPr sz="1900" b="0" i="0" kern="1200">
                <a:solidFill>
                  <a:schemeClr val="accent1"/>
                </a:solidFill>
                <a:latin typeface="+mn-lt"/>
                <a:ea typeface="+mn-ea"/>
                <a:cs typeface="Arial" panose="020B0604020202020204" pitchFamily="34" charset="0"/>
              </a:defRPr>
            </a:lvl1pPr>
            <a:lvl2pPr marL="292093" indent="-135463"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38140"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5504" indent="-97364"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94249"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400"/>
              </a:spcBef>
              <a:spcAft>
                <a:spcPts val="800"/>
              </a:spcAft>
              <a:buClr>
                <a:srgbClr val="002477"/>
              </a:buClr>
              <a:buSzTx/>
              <a:buFont typeface="Arial" panose="020B0604020202020204" pitchFamily="34" charset="0"/>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9" name="TextBox 8">
            <a:extLst>
              <a:ext uri="{FF2B5EF4-FFF2-40B4-BE49-F238E27FC236}">
                <a16:creationId xmlns:a16="http://schemas.microsoft.com/office/drawing/2014/main" id="{958B4E33-B03B-1918-1CD9-0C76A3BCBFA8}"/>
              </a:ext>
            </a:extLst>
          </p:cNvPr>
          <p:cNvSpPr txBox="1"/>
          <p:nvPr/>
        </p:nvSpPr>
        <p:spPr>
          <a:xfrm>
            <a:off x="1724025" y="1812096"/>
            <a:ext cx="6096000" cy="523220"/>
          </a:xfrm>
          <a:prstGeom prst="rect">
            <a:avLst/>
          </a:prstGeom>
          <a:noFill/>
        </p:spPr>
        <p:txBody>
          <a:bodyPr wrap="square">
            <a:spAutoFit/>
          </a:bodyPr>
          <a:lstStyle/>
          <a:p>
            <a:pPr algn="l"/>
            <a:r>
              <a:rPr lang="en-US" sz="2800" b="1" i="0" dirty="0">
                <a:solidFill>
                  <a:srgbClr val="002677"/>
                </a:solidFill>
                <a:effectLst/>
                <a:latin typeface="UHCSerifHeadline-Semibold"/>
              </a:rPr>
              <a:t>Check out more resources:</a:t>
            </a:r>
          </a:p>
        </p:txBody>
      </p:sp>
      <p:sp>
        <p:nvSpPr>
          <p:cNvPr id="13" name="TextBox 12">
            <a:extLst>
              <a:ext uri="{FF2B5EF4-FFF2-40B4-BE49-F238E27FC236}">
                <a16:creationId xmlns:a16="http://schemas.microsoft.com/office/drawing/2014/main" id="{2380C49A-9369-588F-3BA6-BB8CD941F7DE}"/>
              </a:ext>
            </a:extLst>
          </p:cNvPr>
          <p:cNvSpPr txBox="1"/>
          <p:nvPr/>
        </p:nvSpPr>
        <p:spPr>
          <a:xfrm>
            <a:off x="1895475" y="2422243"/>
            <a:ext cx="6096000" cy="369332"/>
          </a:xfrm>
          <a:prstGeom prst="rect">
            <a:avLst/>
          </a:prstGeom>
          <a:noFill/>
        </p:spPr>
        <p:txBody>
          <a:bodyPr wrap="square">
            <a:spAutoFit/>
          </a:bodyPr>
          <a:lstStyle/>
          <a:p>
            <a:pPr marL="285750" indent="-285750">
              <a:buFont typeface="Arial" panose="020B0604020202020204" pitchFamily="34" charset="0"/>
              <a:buChar char="•"/>
            </a:pPr>
            <a:r>
              <a:rPr lang="en-US" b="1" i="0" u="sng" dirty="0">
                <a:solidFill>
                  <a:srgbClr val="196ECF"/>
                </a:solidFill>
                <a:effectLst/>
                <a:latin typeface="UHC2020Sans-Bold"/>
                <a:hlinkClick r:id="rId4"/>
              </a:rPr>
              <a:t>Point of Care Assist Self-Paced Course</a:t>
            </a:r>
            <a:endParaRPr lang="en-US" dirty="0"/>
          </a:p>
        </p:txBody>
      </p:sp>
      <p:sp>
        <p:nvSpPr>
          <p:cNvPr id="7" name="TextBox 6">
            <a:extLst>
              <a:ext uri="{FF2B5EF4-FFF2-40B4-BE49-F238E27FC236}">
                <a16:creationId xmlns:a16="http://schemas.microsoft.com/office/drawing/2014/main" id="{960B27FB-1525-0D9C-A533-D9AEDE858ED7}"/>
              </a:ext>
            </a:extLst>
          </p:cNvPr>
          <p:cNvSpPr txBox="1"/>
          <p:nvPr/>
        </p:nvSpPr>
        <p:spPr>
          <a:xfrm>
            <a:off x="1895475" y="2804428"/>
            <a:ext cx="6096000" cy="369332"/>
          </a:xfrm>
          <a:prstGeom prst="rect">
            <a:avLst/>
          </a:prstGeom>
          <a:noFill/>
        </p:spPr>
        <p:txBody>
          <a:bodyPr wrap="square">
            <a:spAutoFit/>
          </a:bodyPr>
          <a:lstStyle/>
          <a:p>
            <a:pPr marL="285750" indent="-285750">
              <a:buFont typeface="Arial" panose="020B0604020202020204" pitchFamily="34" charset="0"/>
              <a:buChar char="•"/>
            </a:pPr>
            <a:r>
              <a:rPr lang="en-US" b="1" i="0" u="sng" dirty="0">
                <a:solidFill>
                  <a:srgbClr val="196ECF"/>
                </a:solidFill>
                <a:effectLst/>
                <a:latin typeface="UHC2020Sans-Bold"/>
                <a:hlinkClick r:id="rId5"/>
              </a:rPr>
              <a:t>Point of Care Assist Overview</a:t>
            </a:r>
            <a:endParaRPr lang="en-US" dirty="0"/>
          </a:p>
        </p:txBody>
      </p:sp>
      <p:sp>
        <p:nvSpPr>
          <p:cNvPr id="15" name="TextBox 14">
            <a:extLst>
              <a:ext uri="{FF2B5EF4-FFF2-40B4-BE49-F238E27FC236}">
                <a16:creationId xmlns:a16="http://schemas.microsoft.com/office/drawing/2014/main" id="{684AAB22-7657-0C1E-D3F0-144E58ADC7F7}"/>
              </a:ext>
            </a:extLst>
          </p:cNvPr>
          <p:cNvSpPr txBox="1"/>
          <p:nvPr/>
        </p:nvSpPr>
        <p:spPr>
          <a:xfrm>
            <a:off x="1895475" y="3244334"/>
            <a:ext cx="6096000" cy="369332"/>
          </a:xfrm>
          <a:prstGeom prst="rect">
            <a:avLst/>
          </a:prstGeom>
          <a:noFill/>
        </p:spPr>
        <p:txBody>
          <a:bodyPr wrap="square">
            <a:spAutoFit/>
          </a:bodyPr>
          <a:lstStyle/>
          <a:p>
            <a:pPr marL="285750" indent="-285750">
              <a:buFont typeface="Arial" panose="020B0604020202020204" pitchFamily="34" charset="0"/>
              <a:buChar char="•"/>
            </a:pPr>
            <a:r>
              <a:rPr lang="en-US" b="1" i="0" u="sng" dirty="0">
                <a:solidFill>
                  <a:srgbClr val="196ECF"/>
                </a:solidFill>
                <a:effectLst/>
                <a:latin typeface="UHC2020Sans-Bold"/>
                <a:hlinkClick r:id="rId6"/>
              </a:rPr>
              <a:t>Point of Care Assist FAQs</a:t>
            </a:r>
            <a:endParaRPr lang="en-US" dirty="0"/>
          </a:p>
        </p:txBody>
      </p:sp>
      <p:sp>
        <p:nvSpPr>
          <p:cNvPr id="19" name="TextBox 18">
            <a:extLst>
              <a:ext uri="{FF2B5EF4-FFF2-40B4-BE49-F238E27FC236}">
                <a16:creationId xmlns:a16="http://schemas.microsoft.com/office/drawing/2014/main" id="{E5502EE2-7EE7-08CA-71A5-6EE6FF29B6CC}"/>
              </a:ext>
            </a:extLst>
          </p:cNvPr>
          <p:cNvSpPr txBox="1"/>
          <p:nvPr/>
        </p:nvSpPr>
        <p:spPr>
          <a:xfrm>
            <a:off x="1895474" y="4066128"/>
            <a:ext cx="9789503" cy="923330"/>
          </a:xfrm>
          <a:prstGeom prst="rect">
            <a:avLst/>
          </a:prstGeom>
          <a:noFill/>
        </p:spPr>
        <p:txBody>
          <a:bodyPr wrap="square">
            <a:spAutoFit/>
          </a:bodyPr>
          <a:lstStyle/>
          <a:p>
            <a:pPr algn="l"/>
            <a:r>
              <a:rPr lang="en-US" b="1" i="0" dirty="0">
                <a:solidFill>
                  <a:srgbClr val="002677"/>
                </a:solidFill>
                <a:effectLst/>
                <a:latin typeface="UHC2020Sans-Bold"/>
              </a:rPr>
              <a:t>Contact Us</a:t>
            </a:r>
          </a:p>
          <a:p>
            <a:pPr algn="l"/>
            <a:r>
              <a:rPr lang="en-US" b="0" i="0" dirty="0">
                <a:solidFill>
                  <a:srgbClr val="333333"/>
                </a:solidFill>
                <a:effectLst/>
                <a:latin typeface="UHC2020Sans-Medium"/>
              </a:rPr>
              <a:t>If you have any questions or want to learn more about Point of Care Assist, please e-mail us at </a:t>
            </a:r>
            <a:r>
              <a:rPr lang="en-US" b="1" i="0" u="none" strike="noStrike" dirty="0">
                <a:solidFill>
                  <a:srgbClr val="196ECF"/>
                </a:solidFill>
                <a:effectLst/>
                <a:latin typeface="UHC2020Sans-Bold"/>
                <a:hlinkClick r:id="rId7"/>
              </a:rPr>
              <a:t>POCAnationalteam@uhc.com</a:t>
            </a:r>
            <a:r>
              <a:rPr lang="en-US" b="0" i="0" dirty="0">
                <a:solidFill>
                  <a:srgbClr val="333333"/>
                </a:solidFill>
                <a:effectLst/>
                <a:latin typeface="UHC2020Sans-Medium"/>
              </a:rPr>
              <a:t>.</a:t>
            </a:r>
          </a:p>
        </p:txBody>
      </p:sp>
      <p:sp>
        <p:nvSpPr>
          <p:cNvPr id="29" name="Slide Number Placeholder 2">
            <a:extLst>
              <a:ext uri="{FF2B5EF4-FFF2-40B4-BE49-F238E27FC236}">
                <a16:creationId xmlns:a16="http://schemas.microsoft.com/office/drawing/2014/main" id="{41A43B93-48FB-1444-AC8F-80F6B82BD49D}"/>
              </a:ext>
            </a:extLst>
          </p:cNvPr>
          <p:cNvSpPr>
            <a:spLocks noGrp="1"/>
          </p:cNvSpPr>
          <p:nvPr>
            <p:ph type="sldNum" sz="quarter" idx="12"/>
          </p:nvPr>
        </p:nvSpPr>
        <p:spPr>
          <a:xfrm>
            <a:off x="11214331" y="6242305"/>
            <a:ext cx="470647" cy="374396"/>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151626-B486-4759-B266-03B675213B53}" type="slidenum">
              <a:rPr kumimoji="0" lang="en-US" sz="1067" b="0" i="0" u="none" strike="noStrike" kern="1200" cap="none" spc="0" normalizeH="0" baseline="0" noProof="0" smtClean="0">
                <a:ln>
                  <a:noFill/>
                </a:ln>
                <a:solidFill>
                  <a:srgbClr val="888B8D"/>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67" b="0" i="0" u="none" strike="noStrike" kern="1200" cap="none" spc="0" normalizeH="0" baseline="0" noProof="0">
              <a:ln>
                <a:noFill/>
              </a:ln>
              <a:solidFill>
                <a:srgbClr val="002477"/>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279209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DD1E2662-0D24-A710-9E75-3B11FD16E3AA}"/>
              </a:ext>
            </a:extLst>
          </p:cNvPr>
          <p:cNvPicPr>
            <a:picLocks noChangeAspect="1"/>
          </p:cNvPicPr>
          <p:nvPr/>
        </p:nvPicPr>
        <p:blipFill>
          <a:blip r:embed="rId2"/>
          <a:stretch>
            <a:fillRect/>
          </a:stretch>
        </p:blipFill>
        <p:spPr>
          <a:xfrm>
            <a:off x="5092677" y="0"/>
            <a:ext cx="6546458" cy="6858000"/>
          </a:xfrm>
          <a:prstGeom prst="rect">
            <a:avLst/>
          </a:prstGeom>
        </p:spPr>
      </p:pic>
      <p:sp>
        <p:nvSpPr>
          <p:cNvPr id="5" name="TextBox 4">
            <a:extLst>
              <a:ext uri="{FF2B5EF4-FFF2-40B4-BE49-F238E27FC236}">
                <a16:creationId xmlns:a16="http://schemas.microsoft.com/office/drawing/2014/main" id="{CF5EBAF1-7B27-4CF4-A975-F12BAAFD15F0}"/>
              </a:ext>
            </a:extLst>
          </p:cNvPr>
          <p:cNvSpPr txBox="1"/>
          <p:nvPr/>
        </p:nvSpPr>
        <p:spPr>
          <a:xfrm>
            <a:off x="386647" y="230526"/>
            <a:ext cx="4886325" cy="6555641"/>
          </a:xfrm>
          <a:prstGeom prst="rect">
            <a:avLst/>
          </a:prstGeom>
          <a:noFill/>
        </p:spPr>
        <p:txBody>
          <a:bodyPr wrap="square" rtlCol="0">
            <a:spAutoFit/>
          </a:bodyPr>
          <a:lstStyle/>
          <a:p>
            <a:r>
              <a:rPr lang="en-US" sz="2000" b="1" dirty="0">
                <a:solidFill>
                  <a:schemeClr val="bg1"/>
                </a:solidFill>
              </a:rPr>
              <a:t>UnitedHealthcare </a:t>
            </a:r>
          </a:p>
          <a:p>
            <a:r>
              <a:rPr lang="en-US" sz="2000" b="1" dirty="0">
                <a:solidFill>
                  <a:schemeClr val="bg1"/>
                </a:solidFill>
              </a:rPr>
              <a:t>Provider Advocate Account Management Territory Map</a:t>
            </a:r>
          </a:p>
          <a:p>
            <a:endParaRPr lang="en-US" b="1" u="sng" dirty="0">
              <a:solidFill>
                <a:schemeClr val="bg1"/>
              </a:solidFill>
            </a:endParaRPr>
          </a:p>
          <a:p>
            <a:r>
              <a:rPr lang="en-US" b="1" u="sng" dirty="0"/>
              <a:t>Territories 1, 3, 5 and 6</a:t>
            </a:r>
          </a:p>
          <a:p>
            <a:r>
              <a:rPr lang="en-US" dirty="0"/>
              <a:t>David Gonzalez</a:t>
            </a:r>
          </a:p>
          <a:p>
            <a:r>
              <a:rPr lang="en-US" dirty="0">
                <a:hlinkClick r:id="rId3"/>
              </a:rPr>
              <a:t>david_j_gonzalez@uhc.com</a:t>
            </a:r>
            <a:endParaRPr lang="en-US" dirty="0"/>
          </a:p>
          <a:p>
            <a:r>
              <a:rPr lang="en-US" dirty="0"/>
              <a:t>952-406-5383</a:t>
            </a:r>
          </a:p>
          <a:p>
            <a:endParaRPr lang="en-US" dirty="0"/>
          </a:p>
          <a:p>
            <a:r>
              <a:rPr lang="en-US" b="1" u="sng" dirty="0"/>
              <a:t>Territories 2, 4 and 9</a:t>
            </a:r>
          </a:p>
          <a:p>
            <a:r>
              <a:rPr lang="en-US" dirty="0"/>
              <a:t>Dawnyale Jones</a:t>
            </a:r>
          </a:p>
          <a:p>
            <a:r>
              <a:rPr lang="en-US" dirty="0">
                <a:hlinkClick r:id="rId4"/>
              </a:rPr>
              <a:t>djones1@uhc.com</a:t>
            </a:r>
            <a:endParaRPr lang="en-US" dirty="0"/>
          </a:p>
          <a:p>
            <a:r>
              <a:rPr lang="en-US" dirty="0"/>
              <a:t>248-331-4236</a:t>
            </a:r>
          </a:p>
          <a:p>
            <a:endParaRPr lang="en-US" dirty="0"/>
          </a:p>
          <a:p>
            <a:r>
              <a:rPr lang="en-US" b="1" u="sng" dirty="0"/>
              <a:t>Territories 7, 8 and 10</a:t>
            </a:r>
          </a:p>
          <a:p>
            <a:r>
              <a:rPr lang="en-US" dirty="0"/>
              <a:t>Puran Majied</a:t>
            </a:r>
          </a:p>
          <a:p>
            <a:r>
              <a:rPr lang="en-US" dirty="0">
                <a:hlinkClick r:id="rId5"/>
              </a:rPr>
              <a:t>pcoleman@uhc.com</a:t>
            </a:r>
            <a:endParaRPr lang="en-US" dirty="0"/>
          </a:p>
          <a:p>
            <a:r>
              <a:rPr lang="en-US" dirty="0"/>
              <a:t>248-331-4229</a:t>
            </a:r>
          </a:p>
          <a:p>
            <a:endParaRPr lang="en-US" dirty="0"/>
          </a:p>
          <a:p>
            <a:r>
              <a:rPr lang="en-US" b="1" u="sng" dirty="0"/>
              <a:t>All FQHC and RHCs</a:t>
            </a:r>
          </a:p>
          <a:p>
            <a:r>
              <a:rPr lang="en-US" dirty="0"/>
              <a:t>Jackie Jarrett</a:t>
            </a:r>
          </a:p>
          <a:p>
            <a:r>
              <a:rPr lang="en-US" dirty="0">
                <a:hlinkClick r:id="rId6"/>
              </a:rPr>
              <a:t>jjarrett@uhc.com</a:t>
            </a:r>
            <a:endParaRPr lang="en-US" dirty="0"/>
          </a:p>
          <a:p>
            <a:r>
              <a:rPr lang="en-US" dirty="0"/>
              <a:t>248-331-4423</a:t>
            </a:r>
          </a:p>
        </p:txBody>
      </p:sp>
      <p:pic>
        <p:nvPicPr>
          <p:cNvPr id="7" name="Graphic 6" descr="Badge 1 with solid fill">
            <a:extLst>
              <a:ext uri="{FF2B5EF4-FFF2-40B4-BE49-F238E27FC236}">
                <a16:creationId xmlns:a16="http://schemas.microsoft.com/office/drawing/2014/main" id="{33714F27-B229-575C-A80E-D008AA86A9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69057" y="556592"/>
            <a:ext cx="457200" cy="457200"/>
          </a:xfrm>
          <a:prstGeom prst="rect">
            <a:avLst/>
          </a:prstGeom>
        </p:spPr>
      </p:pic>
      <p:pic>
        <p:nvPicPr>
          <p:cNvPr id="9" name="Graphic 8" descr="Badge with solid fill">
            <a:extLst>
              <a:ext uri="{FF2B5EF4-FFF2-40B4-BE49-F238E27FC236}">
                <a16:creationId xmlns:a16="http://schemas.microsoft.com/office/drawing/2014/main" id="{549F52BB-09B8-F043-BCE2-F09480628F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45224" y="2445026"/>
            <a:ext cx="457200" cy="457200"/>
          </a:xfrm>
          <a:prstGeom prst="rect">
            <a:avLst/>
          </a:prstGeom>
        </p:spPr>
      </p:pic>
      <p:pic>
        <p:nvPicPr>
          <p:cNvPr id="11" name="Graphic 10" descr="Badge 3 with solid fill">
            <a:extLst>
              <a:ext uri="{FF2B5EF4-FFF2-40B4-BE49-F238E27FC236}">
                <a16:creationId xmlns:a16="http://schemas.microsoft.com/office/drawing/2014/main" id="{35DBDE42-7918-01B1-74DE-A46D4555D7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36578" y="2628900"/>
            <a:ext cx="457200" cy="457200"/>
          </a:xfrm>
          <a:prstGeom prst="rect">
            <a:avLst/>
          </a:prstGeom>
        </p:spPr>
      </p:pic>
      <p:pic>
        <p:nvPicPr>
          <p:cNvPr id="13" name="Graphic 12" descr="Badge 4 with solid fill">
            <a:extLst>
              <a:ext uri="{FF2B5EF4-FFF2-40B4-BE49-F238E27FC236}">
                <a16:creationId xmlns:a16="http://schemas.microsoft.com/office/drawing/2014/main" id="{0259D550-D2DD-80CB-BEB1-FE93B036E42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67683" y="4094922"/>
            <a:ext cx="457200" cy="457200"/>
          </a:xfrm>
          <a:prstGeom prst="rect">
            <a:avLst/>
          </a:prstGeom>
        </p:spPr>
      </p:pic>
      <p:pic>
        <p:nvPicPr>
          <p:cNvPr id="15" name="Graphic 14" descr="Badge 5 with solid fill">
            <a:extLst>
              <a:ext uri="{FF2B5EF4-FFF2-40B4-BE49-F238E27FC236}">
                <a16:creationId xmlns:a16="http://schemas.microsoft.com/office/drawing/2014/main" id="{63C401D3-06EB-359D-4997-6D999CE50CA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39368" y="4094922"/>
            <a:ext cx="457200" cy="457200"/>
          </a:xfrm>
          <a:prstGeom prst="rect">
            <a:avLst/>
          </a:prstGeom>
        </p:spPr>
      </p:pic>
      <p:pic>
        <p:nvPicPr>
          <p:cNvPr id="17" name="Graphic 16" descr="Badge 6 with solid fill">
            <a:extLst>
              <a:ext uri="{FF2B5EF4-FFF2-40B4-BE49-F238E27FC236}">
                <a16:creationId xmlns:a16="http://schemas.microsoft.com/office/drawing/2014/main" id="{6A99FFAC-ED77-EE46-7A56-CAB559571A4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372791" y="4323522"/>
            <a:ext cx="457200" cy="457200"/>
          </a:xfrm>
          <a:prstGeom prst="rect">
            <a:avLst/>
          </a:prstGeom>
        </p:spPr>
      </p:pic>
      <p:pic>
        <p:nvPicPr>
          <p:cNvPr id="19" name="Graphic 18" descr="Badge 7 with solid fill">
            <a:extLst>
              <a:ext uri="{FF2B5EF4-FFF2-40B4-BE49-F238E27FC236}">
                <a16:creationId xmlns:a16="http://schemas.microsoft.com/office/drawing/2014/main" id="{64EBA1A9-B45F-E7C1-D17B-ADBDB3A4673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077739" y="5327374"/>
            <a:ext cx="457200" cy="457200"/>
          </a:xfrm>
          <a:prstGeom prst="rect">
            <a:avLst/>
          </a:prstGeom>
        </p:spPr>
      </p:pic>
      <p:pic>
        <p:nvPicPr>
          <p:cNvPr id="21" name="Graphic 20" descr="Badge 8 with solid fill">
            <a:extLst>
              <a:ext uri="{FF2B5EF4-FFF2-40B4-BE49-F238E27FC236}">
                <a16:creationId xmlns:a16="http://schemas.microsoft.com/office/drawing/2014/main" id="{B0DC517C-120A-5ACC-B632-18F0AD0A523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034162" y="5794513"/>
            <a:ext cx="457200" cy="457200"/>
          </a:xfrm>
          <a:prstGeom prst="rect">
            <a:avLst/>
          </a:prstGeom>
        </p:spPr>
      </p:pic>
      <p:pic>
        <p:nvPicPr>
          <p:cNvPr id="23" name="Graphic 22" descr="Badge 9 with solid fill">
            <a:extLst>
              <a:ext uri="{FF2B5EF4-FFF2-40B4-BE49-F238E27FC236}">
                <a16:creationId xmlns:a16="http://schemas.microsoft.com/office/drawing/2014/main" id="{50EE0CEC-F96C-1E50-2623-5180F272C7C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831525" y="6400800"/>
            <a:ext cx="457200" cy="457200"/>
          </a:xfrm>
          <a:prstGeom prst="rect">
            <a:avLst/>
          </a:prstGeom>
        </p:spPr>
      </p:pic>
      <p:pic>
        <p:nvPicPr>
          <p:cNvPr id="25" name="Graphic 24" descr="Badge 10 with solid fill">
            <a:extLst>
              <a:ext uri="{FF2B5EF4-FFF2-40B4-BE49-F238E27FC236}">
                <a16:creationId xmlns:a16="http://schemas.microsoft.com/office/drawing/2014/main" id="{6604BAAE-96AD-44A8-847D-DF4D97DBE74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282099" y="5536095"/>
            <a:ext cx="457200" cy="457200"/>
          </a:xfrm>
          <a:prstGeom prst="rect">
            <a:avLst/>
          </a:prstGeom>
        </p:spPr>
      </p:pic>
    </p:spTree>
    <p:extLst>
      <p:ext uri="{BB962C8B-B14F-4D97-AF65-F5344CB8AC3E}">
        <p14:creationId xmlns:p14="http://schemas.microsoft.com/office/powerpoint/2010/main" val="4222450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27B15-DDC9-7A41-9474-004D0F9DBCB0}"/>
              </a:ext>
            </a:extLst>
          </p:cNvPr>
          <p:cNvSpPr>
            <a:spLocks noGrp="1"/>
          </p:cNvSpPr>
          <p:nvPr>
            <p:ph type="ctrTitle"/>
          </p:nvPr>
        </p:nvSpPr>
        <p:spPr/>
        <p:txBody>
          <a:bodyPr/>
          <a:lstStyle/>
          <a:p>
            <a:pPr algn="ctr"/>
            <a:r>
              <a:rPr lang="en-US" dirty="0"/>
              <a:t>Thank you</a:t>
            </a:r>
          </a:p>
        </p:txBody>
      </p:sp>
      <p:sp>
        <p:nvSpPr>
          <p:cNvPr id="3" name="TextBox 2">
            <a:extLst>
              <a:ext uri="{FF2B5EF4-FFF2-40B4-BE49-F238E27FC236}">
                <a16:creationId xmlns:a16="http://schemas.microsoft.com/office/drawing/2014/main" id="{7501ADD4-7B88-855D-D52F-8377C8B76111}"/>
              </a:ext>
            </a:extLst>
          </p:cNvPr>
          <p:cNvSpPr txBox="1"/>
          <p:nvPr/>
        </p:nvSpPr>
        <p:spPr>
          <a:xfrm>
            <a:off x="369898" y="6101293"/>
            <a:ext cx="7514805" cy="338554"/>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0"/>
              </a:spcBef>
              <a:spcAft>
                <a:spcPct val="0"/>
              </a:spcAft>
              <a:buClrTx/>
              <a:buSzTx/>
              <a:buFontTx/>
              <a:buNone/>
              <a:defRPr/>
            </a:pPr>
            <a:r>
              <a:rPr lang="en-US" sz="800">
                <a:solidFill>
                  <a:schemeClr val="bg1"/>
                </a:solidFill>
              </a:rPr>
              <a:t>PCA-1-23-02029-POE-PRES_08162023</a:t>
            </a:r>
          </a:p>
          <a:p>
            <a:pPr>
              <a:buClr>
                <a:schemeClr val="accent3"/>
              </a:buClr>
            </a:pPr>
            <a:r>
              <a:rPr lang="en-US" sz="800">
                <a:solidFill>
                  <a:schemeClr val="bg1"/>
                </a:solidFill>
              </a:rPr>
              <a:t>© 2023 United HealthCare Services, Inc. All Rights Reserved.</a:t>
            </a:r>
          </a:p>
        </p:txBody>
      </p:sp>
    </p:spTree>
    <p:extLst>
      <p:ext uri="{BB962C8B-B14F-4D97-AF65-F5344CB8AC3E}">
        <p14:creationId xmlns:p14="http://schemas.microsoft.com/office/powerpoint/2010/main" val="4210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1F4CA-73D6-F266-7CC7-577828330CC8}"/>
              </a:ext>
            </a:extLst>
          </p:cNvPr>
          <p:cNvSpPr>
            <a:spLocks noGrp="1"/>
          </p:cNvSpPr>
          <p:nvPr>
            <p:ph type="title"/>
          </p:nvPr>
        </p:nvSpPr>
        <p:spPr/>
        <p:txBody>
          <a:bodyPr/>
          <a:lstStyle/>
          <a:p>
            <a:r>
              <a:rPr lang="en-US" dirty="0"/>
              <a:t>API in Real Life</a:t>
            </a:r>
          </a:p>
        </p:txBody>
      </p:sp>
      <p:sp>
        <p:nvSpPr>
          <p:cNvPr id="8" name="Rectangle 7">
            <a:extLst>
              <a:ext uri="{FF2B5EF4-FFF2-40B4-BE49-F238E27FC236}">
                <a16:creationId xmlns:a16="http://schemas.microsoft.com/office/drawing/2014/main" id="{FC1AC039-054B-94E9-C26D-327981A94EAA}"/>
              </a:ext>
            </a:extLst>
          </p:cNvPr>
          <p:cNvSpPr/>
          <p:nvPr/>
        </p:nvSpPr>
        <p:spPr>
          <a:xfrm>
            <a:off x="591816" y="1151891"/>
            <a:ext cx="5415815" cy="2110816"/>
          </a:xfrm>
          <a:prstGeom prst="rect">
            <a:avLst/>
          </a:prstGeom>
          <a:solidFill>
            <a:schemeClr val="bg2"/>
          </a:solidFill>
          <a:ln w="25400" cap="flat" cmpd="sng" algn="ctr">
            <a:noFill/>
            <a:prstDash val="solid"/>
          </a:ln>
          <a:effectLst/>
        </p:spPr>
        <p:txBody>
          <a:bodyPr spcFirstLastPara="0" vert="horz" wrap="square" lIns="151723" tIns="914400" rIns="0" bIns="837523" numCol="1" spcCol="1270" anchor="ctr" anchorCtr="0">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948243">
              <a:lnSpc>
                <a:spcPct val="90000"/>
              </a:lnSpc>
              <a:spcBef>
                <a:spcPct val="0"/>
              </a:spcBef>
              <a:spcAft>
                <a:spcPct val="35000"/>
              </a:spcAft>
              <a:defRPr/>
            </a:pPr>
            <a:r>
              <a:rPr lang="en-US" sz="2200" b="1" kern="0">
                <a:solidFill>
                  <a:srgbClr val="002477"/>
                </a:solidFill>
              </a:rPr>
              <a:t>Make a dinner </a:t>
            </a:r>
            <a:br>
              <a:rPr lang="en-US" sz="2200" b="1" kern="0">
                <a:solidFill>
                  <a:srgbClr val="002477"/>
                </a:solidFill>
              </a:rPr>
            </a:br>
            <a:r>
              <a:rPr lang="en-US" sz="2200" b="1" kern="0">
                <a:solidFill>
                  <a:srgbClr val="002477"/>
                </a:solidFill>
              </a:rPr>
              <a:t>reservation</a:t>
            </a:r>
          </a:p>
        </p:txBody>
      </p:sp>
      <p:sp>
        <p:nvSpPr>
          <p:cNvPr id="9" name="Rectangle 8">
            <a:extLst>
              <a:ext uri="{FF2B5EF4-FFF2-40B4-BE49-F238E27FC236}">
                <a16:creationId xmlns:a16="http://schemas.microsoft.com/office/drawing/2014/main" id="{7469D1B1-265C-55BB-2D43-6EDEF80E8A43}"/>
              </a:ext>
            </a:extLst>
          </p:cNvPr>
          <p:cNvSpPr/>
          <p:nvPr/>
        </p:nvSpPr>
        <p:spPr>
          <a:xfrm>
            <a:off x="6122107" y="1151892"/>
            <a:ext cx="5506266" cy="2110815"/>
          </a:xfrm>
          <a:prstGeom prst="rect">
            <a:avLst/>
          </a:prstGeom>
          <a:solidFill>
            <a:schemeClr val="bg2"/>
          </a:solidFill>
          <a:ln w="25400" cap="flat" cmpd="sng" algn="ctr">
            <a:noFill/>
            <a:prstDash val="solid"/>
          </a:ln>
          <a:effectLst/>
        </p:spPr>
        <p:txBody>
          <a:bodyPr spcFirstLastPara="0" vert="horz" wrap="square" lIns="151723" tIns="914400" rIns="365760" bIns="837521" numCol="1" spcCol="1270" anchor="ctr" anchorCtr="0">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948243">
              <a:lnSpc>
                <a:spcPct val="90000"/>
              </a:lnSpc>
              <a:spcBef>
                <a:spcPct val="0"/>
              </a:spcBef>
              <a:spcAft>
                <a:spcPct val="35000"/>
              </a:spcAft>
              <a:defRPr/>
            </a:pPr>
            <a:r>
              <a:rPr lang="en-US" sz="2200" b="1" kern="0">
                <a:solidFill>
                  <a:srgbClr val="002477"/>
                </a:solidFill>
              </a:rPr>
              <a:t>Book a flight</a:t>
            </a:r>
          </a:p>
        </p:txBody>
      </p:sp>
      <p:sp>
        <p:nvSpPr>
          <p:cNvPr id="26" name="Rectangle 25">
            <a:extLst>
              <a:ext uri="{FF2B5EF4-FFF2-40B4-BE49-F238E27FC236}">
                <a16:creationId xmlns:a16="http://schemas.microsoft.com/office/drawing/2014/main" id="{7823B3E6-2034-89A7-6D7F-CB4F47D71F4C}"/>
              </a:ext>
            </a:extLst>
          </p:cNvPr>
          <p:cNvSpPr/>
          <p:nvPr/>
        </p:nvSpPr>
        <p:spPr>
          <a:xfrm>
            <a:off x="591815" y="3391784"/>
            <a:ext cx="5415815" cy="2110816"/>
          </a:xfrm>
          <a:prstGeom prst="rect">
            <a:avLst/>
          </a:prstGeom>
          <a:solidFill>
            <a:schemeClr val="bg2"/>
          </a:solidFill>
          <a:ln w="25400" cap="flat" cmpd="sng" algn="ctr">
            <a:noFill/>
            <a:prstDash val="solid"/>
          </a:ln>
          <a:effectLst/>
        </p:spPr>
        <p:txBody>
          <a:bodyPr spcFirstLastPara="0" vert="horz" wrap="square" lIns="151723" tIns="914400" rIns="0" bIns="837523" numCol="1" spcCol="1270" anchor="ctr" anchorCtr="0">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948243">
              <a:lnSpc>
                <a:spcPct val="90000"/>
              </a:lnSpc>
              <a:spcBef>
                <a:spcPct val="0"/>
              </a:spcBef>
              <a:spcAft>
                <a:spcPct val="35000"/>
              </a:spcAft>
              <a:defRPr/>
            </a:pPr>
            <a:r>
              <a:rPr lang="en-US" sz="2200" b="1" kern="0">
                <a:solidFill>
                  <a:srgbClr val="002477"/>
                </a:solidFill>
              </a:rPr>
              <a:t>Pay a bill</a:t>
            </a:r>
          </a:p>
        </p:txBody>
      </p:sp>
      <p:sp>
        <p:nvSpPr>
          <p:cNvPr id="11" name="Rectangle 10">
            <a:extLst>
              <a:ext uri="{FF2B5EF4-FFF2-40B4-BE49-F238E27FC236}">
                <a16:creationId xmlns:a16="http://schemas.microsoft.com/office/drawing/2014/main" id="{9D54D5C4-1ABE-B8EF-304B-4D60A678BD95}"/>
              </a:ext>
            </a:extLst>
          </p:cNvPr>
          <p:cNvSpPr/>
          <p:nvPr/>
        </p:nvSpPr>
        <p:spPr>
          <a:xfrm>
            <a:off x="6122107" y="3355055"/>
            <a:ext cx="5506266" cy="2110816"/>
          </a:xfrm>
          <a:prstGeom prst="rect">
            <a:avLst/>
          </a:prstGeom>
          <a:solidFill>
            <a:schemeClr val="bg2"/>
          </a:solidFill>
          <a:ln w="25400" cap="flat" cmpd="sng" algn="ctr">
            <a:noFill/>
            <a:prstDash val="solid"/>
          </a:ln>
          <a:effectLst/>
        </p:spPr>
        <p:txBody>
          <a:bodyPr spcFirstLastPara="0" vert="horz" wrap="square" lIns="151724" tIns="182880" rIns="182880" bIns="151723" numCol="1" spcCol="1270" anchor="ctr" anchorCtr="0">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948243">
              <a:lnSpc>
                <a:spcPct val="90000"/>
              </a:lnSpc>
              <a:spcBef>
                <a:spcPct val="0"/>
              </a:spcBef>
              <a:spcAft>
                <a:spcPct val="35000"/>
              </a:spcAft>
              <a:defRPr/>
            </a:pPr>
            <a:r>
              <a:rPr lang="en-US" sz="2200" b="1" kern="0">
                <a:solidFill>
                  <a:srgbClr val="002477"/>
                </a:solidFill>
              </a:rPr>
              <a:t>Health care </a:t>
            </a:r>
            <a:br>
              <a:rPr lang="en-US" sz="2200" b="1" kern="0">
                <a:solidFill>
                  <a:srgbClr val="002477"/>
                </a:solidFill>
              </a:rPr>
            </a:br>
            <a:r>
              <a:rPr lang="en-US" sz="2200" b="1" kern="0">
                <a:solidFill>
                  <a:srgbClr val="002477"/>
                </a:solidFill>
              </a:rPr>
              <a:t>transaction</a:t>
            </a:r>
          </a:p>
        </p:txBody>
      </p:sp>
      <p:sp>
        <p:nvSpPr>
          <p:cNvPr id="6" name="TextBox 5">
            <a:extLst>
              <a:ext uri="{FF2B5EF4-FFF2-40B4-BE49-F238E27FC236}">
                <a16:creationId xmlns:a16="http://schemas.microsoft.com/office/drawing/2014/main" id="{81151142-2070-906C-E0A1-7CAE127DFCD3}"/>
              </a:ext>
            </a:extLst>
          </p:cNvPr>
          <p:cNvSpPr txBox="1"/>
          <p:nvPr/>
        </p:nvSpPr>
        <p:spPr>
          <a:xfrm>
            <a:off x="710196" y="5677027"/>
            <a:ext cx="10823821" cy="584775"/>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0"/>
              </a:spcBef>
              <a:spcAft>
                <a:spcPct val="0"/>
              </a:spcAft>
              <a:buClrTx/>
              <a:buSzTx/>
              <a:buFontTx/>
              <a:buNone/>
              <a:defRPr/>
            </a:pPr>
            <a:r>
              <a:rPr kumimoji="0" lang="en-US" sz="1600" b="0" i="0" u="none" strike="noStrike" kern="1200" cap="none" spc="0" normalizeH="0" baseline="0" noProof="0" dirty="0">
                <a:ln>
                  <a:noFill/>
                </a:ln>
                <a:solidFill>
                  <a:srgbClr val="002677"/>
                </a:solidFill>
                <a:effectLst/>
                <a:uLnTx/>
                <a:uFillTx/>
                <a:latin typeface="Arial" panose="020B0604020202020204" pitchFamily="34" charset="0"/>
                <a:ea typeface="Open Sans" panose="020B0606030504020204" pitchFamily="34" charset="0"/>
                <a:cs typeface="Arial" panose="020B0604020202020204" pitchFamily="34" charset="0"/>
              </a:rPr>
              <a:t>API stands for </a:t>
            </a:r>
            <a:r>
              <a:rPr kumimoji="0" lang="en-US" sz="1600" b="1" i="0" u="none" strike="noStrike" kern="1200" cap="none" spc="0" normalizeH="0" baseline="0" noProof="0" dirty="0">
                <a:ln>
                  <a:noFill/>
                </a:ln>
                <a:solidFill>
                  <a:srgbClr val="002677"/>
                </a:solidFill>
                <a:effectLst/>
                <a:uLnTx/>
                <a:uFillTx/>
                <a:latin typeface="Arial" panose="020B0604020202020204" pitchFamily="34" charset="0"/>
                <a:ea typeface="Open Sans" panose="020B0606030504020204" pitchFamily="34" charset="0"/>
                <a:cs typeface="Arial" panose="020B0604020202020204" pitchFamily="34" charset="0"/>
              </a:rPr>
              <a:t>Application Programming Interface.</a:t>
            </a:r>
            <a:r>
              <a:rPr kumimoji="0" lang="en-US" sz="1600" b="0" i="0" u="none" strike="noStrike" kern="1200" cap="none" spc="0" normalizeH="0" baseline="0" noProof="0" dirty="0">
                <a:ln>
                  <a:noFill/>
                </a:ln>
                <a:solidFill>
                  <a:srgbClr val="002677"/>
                </a:solidFill>
                <a:effectLst/>
                <a:uLnTx/>
                <a:uFillTx/>
                <a:latin typeface="Arial" panose="020B0604020202020204" pitchFamily="34" charset="0"/>
                <a:ea typeface="Open Sans" panose="020B0606030504020204" pitchFamily="34" charset="0"/>
                <a:cs typeface="Arial" panose="020B0604020202020204" pitchFamily="34" charset="0"/>
              </a:rPr>
              <a:t> API lets applications talk to each other. If you use an app on your phone or tablet to complete a task, chances are you’re using an API.</a:t>
            </a:r>
          </a:p>
        </p:txBody>
      </p:sp>
      <p:sp>
        <p:nvSpPr>
          <p:cNvPr id="12" name="Oval 11">
            <a:extLst>
              <a:ext uri="{FF2B5EF4-FFF2-40B4-BE49-F238E27FC236}">
                <a16:creationId xmlns:a16="http://schemas.microsoft.com/office/drawing/2014/main" id="{385CA5FC-176F-EA91-947F-FB0815D70C36}"/>
              </a:ext>
              <a:ext uri="{C183D7F6-B498-43B3-948B-1728B52AA6E4}">
                <adec:decorative xmlns:adec="http://schemas.microsoft.com/office/drawing/2017/decorative" val="1"/>
              </a:ext>
            </a:extLst>
          </p:cNvPr>
          <p:cNvSpPr/>
          <p:nvPr/>
        </p:nvSpPr>
        <p:spPr>
          <a:xfrm>
            <a:off x="4805333" y="2493818"/>
            <a:ext cx="2529670" cy="2529670"/>
          </a:xfrm>
          <a:prstGeom prst="ellipse">
            <a:avLst/>
          </a:prstGeom>
          <a:solidFill>
            <a:schemeClr val="accent1"/>
          </a:solidFill>
          <a:ln w="82550" cap="flat" cmpd="sng" algn="ctr">
            <a:solidFill>
              <a:srgbClr val="FFFFFF">
                <a:hueOff val="0"/>
                <a:satOff val="0"/>
                <a:lumOff val="0"/>
                <a:alphaOff val="0"/>
              </a:srgbClr>
            </a:solidFill>
            <a:prstDash val="solid"/>
          </a:ln>
          <a:effectLst/>
        </p:spPr>
        <p:txBody>
          <a:bodyPr spcFirstLastPara="0" vert="horz" wrap="square" lIns="148236" tIns="148236" rIns="148236" bIns="148236" numCol="1" spcCol="1270" anchor="ctr" anchorCtr="0">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948243">
              <a:spcBef>
                <a:spcPct val="0"/>
              </a:spcBef>
              <a:defRPr/>
            </a:pPr>
            <a:r>
              <a:rPr lang="en-US" sz="3600" b="1" kern="0">
                <a:solidFill>
                  <a:srgbClr val="FFFFFF"/>
                </a:solidFill>
                <a:latin typeface="Arial"/>
              </a:rPr>
              <a:t>API</a:t>
            </a:r>
          </a:p>
          <a:p>
            <a:pPr algn="ctr" defTabSz="948243">
              <a:lnSpc>
                <a:spcPct val="90000"/>
              </a:lnSpc>
              <a:spcBef>
                <a:spcPct val="0"/>
              </a:spcBef>
              <a:spcAft>
                <a:spcPct val="35000"/>
              </a:spcAft>
              <a:defRPr/>
            </a:pPr>
            <a:r>
              <a:rPr lang="en-US" sz="2000" b="1" kern="0">
                <a:solidFill>
                  <a:srgbClr val="FFFFFF"/>
                </a:solidFill>
                <a:latin typeface="Arial"/>
              </a:rPr>
              <a:t>examples</a:t>
            </a:r>
          </a:p>
        </p:txBody>
      </p:sp>
      <p:sp>
        <p:nvSpPr>
          <p:cNvPr id="3" name="Slide Number Placeholder 2">
            <a:extLst>
              <a:ext uri="{FF2B5EF4-FFF2-40B4-BE49-F238E27FC236}">
                <a16:creationId xmlns:a16="http://schemas.microsoft.com/office/drawing/2014/main" id="{3251D024-14C1-A8F7-EA15-88E3E66AA64C}"/>
              </a:ext>
            </a:extLst>
          </p:cNvPr>
          <p:cNvSpPr>
            <a:spLocks noGrp="1"/>
          </p:cNvSpPr>
          <p:nvPr>
            <p:ph type="sldNum" sz="quarter" idx="12"/>
          </p:nvPr>
        </p:nvSpPr>
        <p:spPr/>
        <p:txBody>
          <a:bodyPr/>
          <a:lstStyle/>
          <a:p>
            <a:fld id="{90F9BDA0-AF0E-4BA8-B742-3B9C92A3E6FE}" type="slidenum">
              <a:rPr lang="en-US" smtClean="0"/>
              <a:t>5</a:t>
            </a:fld>
            <a:endParaRPr lang="en-US"/>
          </a:p>
        </p:txBody>
      </p:sp>
      <p:pic>
        <p:nvPicPr>
          <p:cNvPr id="24" name="Picture 23">
            <a:extLst>
              <a:ext uri="{FF2B5EF4-FFF2-40B4-BE49-F238E27FC236}">
                <a16:creationId xmlns:a16="http://schemas.microsoft.com/office/drawing/2014/main" id="{D0870309-ED2C-B367-D943-5A586E814BB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1157" y="4320750"/>
            <a:ext cx="1047432" cy="1047432"/>
          </a:xfrm>
          <a:prstGeom prst="rect">
            <a:avLst/>
          </a:prstGeom>
        </p:spPr>
      </p:pic>
      <p:pic>
        <p:nvPicPr>
          <p:cNvPr id="29" name="Picture 28">
            <a:extLst>
              <a:ext uri="{FF2B5EF4-FFF2-40B4-BE49-F238E27FC236}">
                <a16:creationId xmlns:a16="http://schemas.microsoft.com/office/drawing/2014/main" id="{B017B6C0-6B90-E882-DAF0-D1EE8E4790B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283410" y="4320749"/>
            <a:ext cx="1047433" cy="1047433"/>
          </a:xfrm>
          <a:prstGeom prst="rect">
            <a:avLst/>
          </a:prstGeom>
        </p:spPr>
      </p:pic>
      <p:pic>
        <p:nvPicPr>
          <p:cNvPr id="4" name="Picture 3">
            <a:extLst>
              <a:ext uri="{FF2B5EF4-FFF2-40B4-BE49-F238E27FC236}">
                <a16:creationId xmlns:a16="http://schemas.microsoft.com/office/drawing/2014/main" id="{DBE26DFB-145C-9942-BD9A-633683A742F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279284" y="2130305"/>
            <a:ext cx="1051560" cy="1051560"/>
          </a:xfrm>
          <a:prstGeom prst="rect">
            <a:avLst/>
          </a:prstGeom>
        </p:spPr>
      </p:pic>
      <p:pic>
        <p:nvPicPr>
          <p:cNvPr id="5" name="Picture 4">
            <a:extLst>
              <a:ext uri="{FF2B5EF4-FFF2-40B4-BE49-F238E27FC236}">
                <a16:creationId xmlns:a16="http://schemas.microsoft.com/office/drawing/2014/main" id="{875C2F44-1E5F-9E29-02AE-E762678262B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61157" y="2134432"/>
            <a:ext cx="1047433" cy="1047433"/>
          </a:xfrm>
          <a:prstGeom prst="rect">
            <a:avLst/>
          </a:prstGeom>
        </p:spPr>
      </p:pic>
    </p:spTree>
    <p:extLst>
      <p:ext uri="{BB962C8B-B14F-4D97-AF65-F5344CB8AC3E}">
        <p14:creationId xmlns:p14="http://schemas.microsoft.com/office/powerpoint/2010/main" val="8836225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7733FF-4B87-4CD1-B226-6136A77D00C3}"/>
              </a:ext>
            </a:extLst>
          </p:cNvPr>
          <p:cNvSpPr>
            <a:spLocks noGrp="1"/>
          </p:cNvSpPr>
          <p:nvPr>
            <p:ph type="title"/>
          </p:nvPr>
        </p:nvSpPr>
        <p:spPr>
          <a:xfrm>
            <a:off x="517235" y="469285"/>
            <a:ext cx="3658526" cy="1325311"/>
          </a:xfrm>
        </p:spPr>
        <p:txBody>
          <a:bodyPr/>
          <a:lstStyle/>
          <a:p>
            <a:r>
              <a:rPr lang="en-US" dirty="0"/>
              <a:t>How you’ll use API with us</a:t>
            </a:r>
          </a:p>
        </p:txBody>
      </p:sp>
      <p:sp>
        <p:nvSpPr>
          <p:cNvPr id="10" name="Text Placeholder 5">
            <a:extLst>
              <a:ext uri="{FF2B5EF4-FFF2-40B4-BE49-F238E27FC236}">
                <a16:creationId xmlns:a16="http://schemas.microsoft.com/office/drawing/2014/main" id="{FE152964-8CE9-43FF-E1CE-84D7A726BD8D}"/>
              </a:ext>
            </a:extLst>
          </p:cNvPr>
          <p:cNvSpPr txBox="1"/>
          <p:nvPr/>
        </p:nvSpPr>
        <p:spPr>
          <a:xfrm>
            <a:off x="4346368" y="592992"/>
            <a:ext cx="7338609" cy="818173"/>
          </a:xfrm>
          <a:prstGeom prst="rect">
            <a:avLst/>
          </a:prstGeom>
          <a:solidFill>
            <a:schemeClr val="bg2"/>
          </a:solidFill>
        </p:spPr>
        <p:txBody>
          <a:bodyPr vert="horz" wrap="square" lIns="182880" tIns="91440" rIns="182880" bIns="91440" numCol="1" rtlCol="0" anchor="t" anchorCtr="0">
            <a:spAutoFit/>
          </a:bodyPr>
          <a:lstStyle>
            <a:defPPr>
              <a:defRPr lang="en-US"/>
            </a:defPPr>
            <a:lvl1pPr marL="152396" indent="-152396" algn="l" defTabSz="914377" rtl="0" eaLnBrk="1" latinLnBrk="0" hangingPunct="1">
              <a:lnSpc>
                <a:spcPct val="90000"/>
              </a:lnSpc>
              <a:spcBef>
                <a:spcPts val="400"/>
              </a:spcBef>
              <a:spcAft>
                <a:spcPts val="800"/>
              </a:spcAft>
              <a:buClr>
                <a:schemeClr val="accent1"/>
              </a:buClr>
              <a:buFont typeface="Arial" panose="020B0604020202020204" pitchFamily="34" charset="0"/>
              <a:buChar char="•"/>
              <a:defRPr sz="1900" b="0" i="0" kern="1200">
                <a:solidFill>
                  <a:schemeClr val="accent1"/>
                </a:solidFill>
                <a:latin typeface="+mn-lt"/>
                <a:ea typeface="+mn-ea"/>
                <a:cs typeface="Arial" panose="020B0604020202020204" pitchFamily="34" charset="0"/>
              </a:defRPr>
            </a:lvl1pPr>
            <a:lvl2pPr marL="289977" indent="-131230" algn="l" defTabSz="914377" rtl="0" eaLnBrk="1" latinLnBrk="0" hangingPunct="1">
              <a:lnSpc>
                <a:spcPct val="90000"/>
              </a:lnSpc>
              <a:spcBef>
                <a:spcPct val="0"/>
              </a:spcBef>
              <a:spcAft>
                <a:spcPts val="800"/>
              </a:spcAft>
              <a:buClr>
                <a:schemeClr val="accent1"/>
              </a:buClr>
              <a:buFont typeface="System Font Regular"/>
              <a:buChar char="-"/>
              <a:defRPr sz="1900" b="0" i="0" kern="1200">
                <a:solidFill>
                  <a:schemeClr val="accent1"/>
                </a:solidFill>
                <a:latin typeface="+mn-lt"/>
                <a:ea typeface="+mn-ea"/>
                <a:cs typeface="Arial" panose="020B0604020202020204" pitchFamily="34" charset="0"/>
              </a:defRPr>
            </a:lvl2pPr>
            <a:lvl3pPr marL="419090" indent="-110064" algn="l" defTabSz="914377" rtl="0" eaLnBrk="1" latinLnBrk="0" hangingPunct="1">
              <a:lnSpc>
                <a:spcPct val="90000"/>
              </a:lnSpc>
              <a:spcBef>
                <a:spcPct val="0"/>
              </a:spcBef>
              <a:spcAft>
                <a:spcPts val="800"/>
              </a:spcAft>
              <a:buClr>
                <a:schemeClr val="accent1"/>
              </a:buClr>
              <a:buFont typeface="Arial" panose="020B0604020202020204" pitchFamily="34" charset="0"/>
              <a:buChar char="•"/>
              <a:defRPr sz="1600" b="0" i="0" kern="1200">
                <a:solidFill>
                  <a:schemeClr val="accent1"/>
                </a:solidFill>
                <a:latin typeface="+mn-lt"/>
                <a:ea typeface="+mn-ea"/>
                <a:cs typeface="Arial" panose="020B0604020202020204" pitchFamily="34" charset="0"/>
              </a:defRPr>
            </a:lvl3pPr>
            <a:lvl4pPr marL="539737" indent="-120648" algn="l" defTabSz="914377" rtl="0" eaLnBrk="1" latinLnBrk="0" hangingPunct="1">
              <a:lnSpc>
                <a:spcPct val="90000"/>
              </a:lnSpc>
              <a:spcBef>
                <a:spcPct val="0"/>
              </a:spcBef>
              <a:spcAft>
                <a:spcPts val="800"/>
              </a:spcAft>
              <a:buClr>
                <a:schemeClr val="accent1"/>
              </a:buClr>
              <a:buFont typeface="System Font Regular"/>
              <a:buChar char="-"/>
              <a:defRPr sz="1500" b="0" i="0" kern="1200">
                <a:solidFill>
                  <a:schemeClr val="accent1"/>
                </a:solidFill>
                <a:latin typeface="+mn-lt"/>
                <a:ea typeface="+mn-ea"/>
                <a:cs typeface="Arial" panose="020B0604020202020204" pitchFamily="34" charset="0"/>
              </a:defRPr>
            </a:lvl4pPr>
            <a:lvl5pPr marL="658268" indent="-107948" algn="l" defTabSz="914377" rtl="0" eaLnBrk="1" latinLnBrk="0" hangingPunct="1">
              <a:lnSpc>
                <a:spcPct val="90000"/>
              </a:lnSpc>
              <a:spcBef>
                <a:spcPct val="0"/>
              </a:spcBef>
              <a:spcAft>
                <a:spcPts val="8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pPr>
            <a:r>
              <a:rPr lang="en-US" sz="1600" dirty="0">
                <a:solidFill>
                  <a:schemeClr val="tx1"/>
                </a:solidFill>
                <a:latin typeface="Arial"/>
                <a:cs typeface="+mn-cs"/>
              </a:rPr>
              <a:t>Distribute information electronically to health professionals — </a:t>
            </a:r>
            <a:r>
              <a:rPr lang="en-US" sz="1600" b="1" dirty="0">
                <a:solidFill>
                  <a:schemeClr val="tx1"/>
                </a:solidFill>
                <a:latin typeface="Arial"/>
                <a:cs typeface="+mn-cs"/>
              </a:rPr>
              <a:t>for FREE</a:t>
            </a:r>
          </a:p>
          <a:p>
            <a:pPr>
              <a:lnSpc>
                <a:spcPct val="100000"/>
              </a:lnSpc>
              <a:spcBef>
                <a:spcPts val="300"/>
              </a:spcBef>
            </a:pPr>
            <a:r>
              <a:rPr kumimoji="0" lang="en-US" sz="1600" b="0" i="0" u="none" strike="noStrike" kern="1200" cap="none" spc="0" normalizeH="0" baseline="0" noProof="0" dirty="0">
                <a:ln>
                  <a:noFill/>
                </a:ln>
                <a:solidFill>
                  <a:schemeClr val="tx1"/>
                </a:solidFill>
                <a:effectLst/>
                <a:uLnTx/>
                <a:uFillTx/>
                <a:latin typeface="Arial"/>
                <a:ea typeface="+mn-ea"/>
                <a:cs typeface="+mn-cs"/>
              </a:rPr>
              <a:t>Access real-time information and send it to the end user in any application</a:t>
            </a:r>
          </a:p>
        </p:txBody>
      </p:sp>
      <p:sp>
        <p:nvSpPr>
          <p:cNvPr id="33" name="TextBox 32">
            <a:extLst>
              <a:ext uri="{FF2B5EF4-FFF2-40B4-BE49-F238E27FC236}">
                <a16:creationId xmlns:a16="http://schemas.microsoft.com/office/drawing/2014/main" id="{837E1EDC-4465-48DE-7072-5ECA7DFE247A}"/>
              </a:ext>
            </a:extLst>
          </p:cNvPr>
          <p:cNvSpPr txBox="1"/>
          <p:nvPr/>
        </p:nvSpPr>
        <p:spPr>
          <a:xfrm>
            <a:off x="1256384" y="3974571"/>
            <a:ext cx="1402827" cy="409391"/>
          </a:xfrm>
          <a:prstGeom prst="rect">
            <a:avLst/>
          </a:prstGeom>
          <a:noFill/>
        </p:spPr>
        <p:txBody>
          <a:bodyPr wrap="square" lIns="0" r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ctr" defTabSz="758933" rtl="0" eaLnBrk="1" fontAlgn="auto" latinLnBrk="0" hangingPunct="1">
              <a:lnSpc>
                <a:spcPct val="100000"/>
              </a:lnSpc>
              <a:spcBef>
                <a:spcPct val="0"/>
              </a:spcBef>
              <a:spcAft>
                <a:spcPts val="600"/>
              </a:spcAft>
              <a:buClrTx/>
              <a:buSzTx/>
              <a:buFontTx/>
              <a:buNone/>
              <a:defRPr/>
            </a:pPr>
            <a:r>
              <a:rPr kumimoji="0" lang="en-US" sz="1600" b="1" i="0" u="none" strike="noStrike" kern="1200" cap="none" spc="0" normalizeH="0" baseline="0" noProof="0">
                <a:ln>
                  <a:noFill/>
                </a:ln>
                <a:effectLst/>
                <a:uLnTx/>
                <a:uFillTx/>
                <a:latin typeface="Arial"/>
                <a:ea typeface="+mn-ea"/>
                <a:cs typeface="+mn-cs"/>
              </a:rPr>
              <a:t>Client</a:t>
            </a:r>
            <a:endParaRPr kumimoji="0" lang="en-US" sz="2000" b="1" i="0" u="none" strike="noStrike" kern="1200" cap="none" spc="0" normalizeH="0" baseline="0" noProof="0">
              <a:ln>
                <a:noFill/>
              </a:ln>
              <a:effectLst/>
              <a:uLnTx/>
              <a:uFillTx/>
              <a:latin typeface="Arial"/>
              <a:ea typeface="+mn-ea"/>
              <a:cs typeface="+mn-cs"/>
            </a:endParaRPr>
          </a:p>
        </p:txBody>
      </p:sp>
      <p:pic>
        <p:nvPicPr>
          <p:cNvPr id="26" name="Picture 25">
            <a:extLst>
              <a:ext uri="{FF2B5EF4-FFF2-40B4-BE49-F238E27FC236}">
                <a16:creationId xmlns:a16="http://schemas.microsoft.com/office/drawing/2014/main" id="{676DB58B-F4F7-8BE8-A70B-6C62AF9F48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8505" y="2478477"/>
            <a:ext cx="1658587" cy="1658586"/>
          </a:xfrm>
          <a:prstGeom prst="rect">
            <a:avLst/>
          </a:prstGeom>
        </p:spPr>
      </p:pic>
      <p:pic>
        <p:nvPicPr>
          <p:cNvPr id="28" name="Picture 27">
            <a:extLst>
              <a:ext uri="{FF2B5EF4-FFF2-40B4-BE49-F238E27FC236}">
                <a16:creationId xmlns:a16="http://schemas.microsoft.com/office/drawing/2014/main" id="{E9AA4B4C-A5AE-7DA6-1B9D-7C10D53E881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404907" y="2478477"/>
            <a:ext cx="1658587" cy="1658586"/>
          </a:xfrm>
          <a:prstGeom prst="rect">
            <a:avLst/>
          </a:prstGeom>
        </p:spPr>
      </p:pic>
      <p:sp>
        <p:nvSpPr>
          <p:cNvPr id="31" name="Left-Right Arrow 30">
            <a:extLst>
              <a:ext uri="{FF2B5EF4-FFF2-40B4-BE49-F238E27FC236}">
                <a16:creationId xmlns:a16="http://schemas.microsoft.com/office/drawing/2014/main" id="{517C8480-A84C-5429-CBF3-138A9086200C}"/>
              </a:ext>
              <a:ext uri="{C183D7F6-B498-43B3-948B-1728B52AA6E4}">
                <adec:decorative xmlns:adec="http://schemas.microsoft.com/office/drawing/2017/decorative" val="1"/>
              </a:ext>
            </a:extLst>
          </p:cNvPr>
          <p:cNvSpPr/>
          <p:nvPr/>
        </p:nvSpPr>
        <p:spPr>
          <a:xfrm>
            <a:off x="2892958" y="2958362"/>
            <a:ext cx="1968481" cy="528825"/>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algn="ctr"/>
            <a:endParaRPr lang="en-US"/>
          </a:p>
        </p:txBody>
      </p:sp>
      <p:sp>
        <p:nvSpPr>
          <p:cNvPr id="32" name="Left-Right Arrow 31">
            <a:extLst>
              <a:ext uri="{FF2B5EF4-FFF2-40B4-BE49-F238E27FC236}">
                <a16:creationId xmlns:a16="http://schemas.microsoft.com/office/drawing/2014/main" id="{67CF0641-0AED-96B5-D150-9534A3BD2528}"/>
              </a:ext>
              <a:ext uri="{C183D7F6-B498-43B3-948B-1728B52AA6E4}">
                <adec:decorative xmlns:adec="http://schemas.microsoft.com/office/drawing/2017/decorative" val="1"/>
              </a:ext>
            </a:extLst>
          </p:cNvPr>
          <p:cNvSpPr/>
          <p:nvPr/>
        </p:nvSpPr>
        <p:spPr>
          <a:xfrm>
            <a:off x="7401907" y="2958362"/>
            <a:ext cx="1968481" cy="528825"/>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algn="ctr"/>
            <a:endParaRPr lang="en-US"/>
          </a:p>
        </p:txBody>
      </p:sp>
      <p:pic>
        <p:nvPicPr>
          <p:cNvPr id="20" name="Picture 19">
            <a:extLst>
              <a:ext uri="{FF2B5EF4-FFF2-40B4-BE49-F238E27FC236}">
                <a16:creationId xmlns:a16="http://schemas.microsoft.com/office/drawing/2014/main" id="{DBEA9E05-8F71-F577-A6D0-57F31B8E4F1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57373" y="1833471"/>
            <a:ext cx="2948598" cy="2948598"/>
          </a:xfrm>
          <a:prstGeom prst="rect">
            <a:avLst/>
          </a:prstGeom>
        </p:spPr>
      </p:pic>
      <p:sp>
        <p:nvSpPr>
          <p:cNvPr id="34" name="TextBox 33">
            <a:extLst>
              <a:ext uri="{FF2B5EF4-FFF2-40B4-BE49-F238E27FC236}">
                <a16:creationId xmlns:a16="http://schemas.microsoft.com/office/drawing/2014/main" id="{2FBCE904-5BC0-6156-80E2-803CDC30E917}"/>
              </a:ext>
            </a:extLst>
          </p:cNvPr>
          <p:cNvSpPr txBox="1"/>
          <p:nvPr/>
        </p:nvSpPr>
        <p:spPr>
          <a:xfrm>
            <a:off x="5326947" y="3028640"/>
            <a:ext cx="1658586" cy="507831"/>
          </a:xfrm>
          <a:prstGeom prst="rect">
            <a:avLst/>
          </a:prstGeom>
          <a:noFill/>
        </p:spPr>
        <p:txBody>
          <a:bodyPr wrap="square" lIns="0" tIns="91440" r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ctr" defTabSz="758933" rtl="0" eaLnBrk="1" fontAlgn="auto" latinLnBrk="0" hangingPunct="1">
              <a:lnSpc>
                <a:spcPct val="100000"/>
              </a:lnSpc>
              <a:spcBef>
                <a:spcPct val="0"/>
              </a:spcBef>
              <a:spcAft>
                <a:spcPts val="600"/>
              </a:spcAft>
              <a:buClrTx/>
              <a:buSzTx/>
              <a:buFontTx/>
              <a:buNone/>
              <a:defRPr/>
            </a:pPr>
            <a:r>
              <a:rPr kumimoji="0" lang="en-US" sz="2400" b="1" i="0" u="none" strike="noStrike" kern="1200" cap="none" spc="0" normalizeH="0" baseline="0" noProof="0">
                <a:ln>
                  <a:noFill/>
                </a:ln>
                <a:solidFill>
                  <a:srgbClr val="FFFFFF"/>
                </a:solidFill>
                <a:effectLst/>
                <a:uLnTx/>
                <a:uFillTx/>
                <a:latin typeface="Arial"/>
                <a:ea typeface="+mn-ea"/>
                <a:cs typeface="+mn-cs"/>
              </a:rPr>
              <a:t>API</a:t>
            </a:r>
          </a:p>
        </p:txBody>
      </p:sp>
      <p:sp>
        <p:nvSpPr>
          <p:cNvPr id="36" name="TextBox 35">
            <a:extLst>
              <a:ext uri="{FF2B5EF4-FFF2-40B4-BE49-F238E27FC236}">
                <a16:creationId xmlns:a16="http://schemas.microsoft.com/office/drawing/2014/main" id="{1E266B83-2895-B8BD-F772-02FA82C0EBB5}"/>
              </a:ext>
            </a:extLst>
          </p:cNvPr>
          <p:cNvSpPr txBox="1"/>
          <p:nvPr/>
        </p:nvSpPr>
        <p:spPr>
          <a:xfrm>
            <a:off x="9532786" y="3974571"/>
            <a:ext cx="1402827" cy="409391"/>
          </a:xfrm>
          <a:prstGeom prst="rect">
            <a:avLst/>
          </a:prstGeom>
          <a:noFill/>
        </p:spPr>
        <p:txBody>
          <a:bodyPr wrap="square" lIns="0" r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ctr" defTabSz="758933" rtl="0" eaLnBrk="1" fontAlgn="auto" latinLnBrk="0" hangingPunct="1">
              <a:lnSpc>
                <a:spcPct val="100000"/>
              </a:lnSpc>
              <a:spcBef>
                <a:spcPct val="0"/>
              </a:spcBef>
              <a:spcAft>
                <a:spcPts val="600"/>
              </a:spcAft>
              <a:buClrTx/>
              <a:buSzTx/>
              <a:buFontTx/>
              <a:buNone/>
              <a:defRPr/>
            </a:pPr>
            <a:r>
              <a:rPr kumimoji="0" lang="en-US" sz="1600" b="1" i="0" u="none" strike="noStrike" kern="1200" cap="none" spc="0" normalizeH="0" baseline="0" noProof="0">
                <a:ln>
                  <a:noFill/>
                </a:ln>
                <a:effectLst/>
                <a:uLnTx/>
                <a:uFillTx/>
                <a:latin typeface="Arial"/>
                <a:ea typeface="+mn-ea"/>
                <a:cs typeface="+mn-cs"/>
              </a:rPr>
              <a:t>Database</a:t>
            </a:r>
            <a:endParaRPr kumimoji="0" lang="en-US" sz="2000" b="1" i="0" u="none" strike="noStrike" kern="1200" cap="none" spc="0" normalizeH="0" baseline="0" noProof="0">
              <a:ln>
                <a:noFill/>
              </a:ln>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F253D16B-2D43-6610-E214-EFDC610CEFBE}"/>
              </a:ext>
            </a:extLst>
          </p:cNvPr>
          <p:cNvSpPr>
            <a:spLocks noGrp="1"/>
          </p:cNvSpPr>
          <p:nvPr>
            <p:ph type="sldNum" sz="quarter" idx="12"/>
          </p:nvPr>
        </p:nvSpPr>
        <p:spPr/>
        <p:txBody>
          <a:bodyPr/>
          <a:lstStyle/>
          <a:p>
            <a:fld id="{90F9BDA0-AF0E-4BA8-B742-3B9C92A3E6FE}" type="slidenum">
              <a:rPr lang="en-US" smtClean="0"/>
              <a:t>6</a:t>
            </a:fld>
            <a:endParaRPr lang="en-US"/>
          </a:p>
        </p:txBody>
      </p:sp>
      <p:grpSp>
        <p:nvGrpSpPr>
          <p:cNvPr id="11" name="Group 10">
            <a:extLst>
              <a:ext uri="{FF2B5EF4-FFF2-40B4-BE49-F238E27FC236}">
                <a16:creationId xmlns:a16="http://schemas.microsoft.com/office/drawing/2014/main" id="{B1C91166-7502-19AA-0C18-D30246581B9B}"/>
              </a:ext>
              <a:ext uri="{C183D7F6-B498-43B3-948B-1728B52AA6E4}">
                <adec:decorative xmlns:adec="http://schemas.microsoft.com/office/drawing/2017/decorative" val="1"/>
              </a:ext>
            </a:extLst>
          </p:cNvPr>
          <p:cNvGrpSpPr/>
          <p:nvPr/>
        </p:nvGrpSpPr>
        <p:grpSpPr>
          <a:xfrm>
            <a:off x="4407823" y="4555591"/>
            <a:ext cx="3376354" cy="1360582"/>
            <a:chOff x="4627119" y="4555591"/>
            <a:chExt cx="3376354" cy="1360582"/>
          </a:xfrm>
        </p:grpSpPr>
        <p:sp>
          <p:nvSpPr>
            <p:cNvPr id="7" name="Rectangle 6">
              <a:extLst>
                <a:ext uri="{FF2B5EF4-FFF2-40B4-BE49-F238E27FC236}">
                  <a16:creationId xmlns:a16="http://schemas.microsoft.com/office/drawing/2014/main" id="{5C9BA02F-8EE0-BF98-2618-94A671650872}"/>
                </a:ext>
              </a:extLst>
            </p:cNvPr>
            <p:cNvSpPr/>
            <p:nvPr/>
          </p:nvSpPr>
          <p:spPr>
            <a:xfrm>
              <a:off x="4627119" y="5239065"/>
              <a:ext cx="3376354" cy="677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spAutoFit/>
            </a:bodyP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Tx/>
                <a:buNone/>
                <a:defRPr/>
              </a:pPr>
              <a:r>
                <a:rPr kumimoji="0" lang="en-US" sz="1600" b="0" i="0" u="none" strike="noStrike" kern="1200" cap="none" spc="0" normalizeH="0" baseline="0" noProof="0">
                  <a:ln>
                    <a:noFill/>
                  </a:ln>
                  <a:solidFill>
                    <a:schemeClr val="tx1"/>
                  </a:solidFill>
                  <a:effectLst/>
                  <a:uLnTx/>
                  <a:uFillTx/>
                  <a:latin typeface="Arial"/>
                  <a:ea typeface="+mn-ea"/>
                  <a:cs typeface="+mn-cs"/>
                </a:rPr>
                <a:t>Requires technical programming to integrate and automate data </a:t>
              </a:r>
            </a:p>
          </p:txBody>
        </p:sp>
        <p:sp>
          <p:nvSpPr>
            <p:cNvPr id="37" name="TextBox 36">
              <a:extLst>
                <a:ext uri="{FF2B5EF4-FFF2-40B4-BE49-F238E27FC236}">
                  <a16:creationId xmlns:a16="http://schemas.microsoft.com/office/drawing/2014/main" id="{AD8808C8-369B-412D-177E-B57E27373494}"/>
                </a:ext>
              </a:extLst>
            </p:cNvPr>
            <p:cNvSpPr txBox="1"/>
            <p:nvPr/>
          </p:nvSpPr>
          <p:spPr>
            <a:xfrm>
              <a:off x="5326947" y="4969783"/>
              <a:ext cx="1976698" cy="338554"/>
            </a:xfrm>
            <a:prstGeom prst="rect">
              <a:avLst/>
            </a:prstGeom>
            <a:noFill/>
          </p:spPr>
          <p:txBody>
            <a:bodyPr wrap="square" lIns="0" r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ctr" defTabSz="758933" rtl="0" eaLnBrk="1" fontAlgn="auto" latinLnBrk="0" hangingPunct="1">
                <a:lnSpc>
                  <a:spcPct val="100000"/>
                </a:lnSpc>
                <a:spcBef>
                  <a:spcPct val="0"/>
                </a:spcBef>
                <a:spcAft>
                  <a:spcPts val="600"/>
                </a:spcAft>
                <a:buClrTx/>
                <a:buSzTx/>
                <a:buFontTx/>
                <a:buNone/>
                <a:defRPr/>
              </a:pPr>
              <a:r>
                <a:rPr kumimoji="0" lang="en-US" sz="1600" b="1" i="0" u="none" strike="noStrike" kern="1200" cap="none" spc="0" normalizeH="0" baseline="0" noProof="0">
                  <a:ln>
                    <a:noFill/>
                  </a:ln>
                  <a:effectLst/>
                  <a:uLnTx/>
                  <a:uFillTx/>
                  <a:latin typeface="Arial"/>
                  <a:ea typeface="+mn-ea"/>
                  <a:cs typeface="+mn-cs"/>
                </a:rPr>
                <a:t>IT Professional</a:t>
              </a:r>
              <a:endParaRPr kumimoji="0" lang="en-US" sz="2000" b="1" i="0" u="none" strike="noStrike" kern="1200" cap="none" spc="0" normalizeH="0" baseline="0" noProof="0">
                <a:ln>
                  <a:noFill/>
                </a:ln>
                <a:effectLst/>
                <a:uLnTx/>
                <a:uFillTx/>
                <a:latin typeface="Arial"/>
                <a:ea typeface="+mn-ea"/>
                <a:cs typeface="+mn-cs"/>
              </a:endParaRPr>
            </a:p>
          </p:txBody>
        </p:sp>
        <p:cxnSp>
          <p:nvCxnSpPr>
            <p:cNvPr id="40" name="Straight Connector 39">
              <a:extLst>
                <a:ext uri="{FF2B5EF4-FFF2-40B4-BE49-F238E27FC236}">
                  <a16:creationId xmlns:a16="http://schemas.microsoft.com/office/drawing/2014/main" id="{12FB3FA3-F64D-3905-935E-418C38B1F5F1}"/>
                </a:ext>
              </a:extLst>
            </p:cNvPr>
            <p:cNvCxnSpPr/>
            <p:nvPr/>
          </p:nvCxnSpPr>
          <p:spPr>
            <a:xfrm flipH="1" flipV="1">
              <a:off x="6315296" y="4555591"/>
              <a:ext cx="0" cy="414192"/>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82316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691531-4BCF-C1AC-961C-81ED073207C2}"/>
              </a:ext>
            </a:extLst>
          </p:cNvPr>
          <p:cNvSpPr>
            <a:spLocks noGrp="1"/>
          </p:cNvSpPr>
          <p:nvPr>
            <p:ph type="title"/>
          </p:nvPr>
        </p:nvSpPr>
        <p:spPr/>
        <p:txBody>
          <a:bodyPr/>
          <a:lstStyle/>
          <a:p>
            <a:r>
              <a:rPr lang="en-US" dirty="0"/>
              <a:t>Get set up for </a:t>
            </a:r>
            <a:br>
              <a:rPr lang="en-US" dirty="0"/>
            </a:br>
            <a:r>
              <a:rPr lang="en-US" dirty="0"/>
              <a:t>API success</a:t>
            </a:r>
          </a:p>
        </p:txBody>
      </p:sp>
      <p:sp>
        <p:nvSpPr>
          <p:cNvPr id="6" name="Text Placeholder 5">
            <a:extLst>
              <a:ext uri="{FF2B5EF4-FFF2-40B4-BE49-F238E27FC236}">
                <a16:creationId xmlns:a16="http://schemas.microsoft.com/office/drawing/2014/main" id="{D7BD613C-75A1-5B91-9797-2861EF701637}"/>
              </a:ext>
            </a:extLst>
          </p:cNvPr>
          <p:cNvSpPr>
            <a:spLocks noGrp="1"/>
          </p:cNvSpPr>
          <p:nvPr>
            <p:ph type="body" sz="quarter" idx="13"/>
          </p:nvPr>
        </p:nvSpPr>
        <p:spPr>
          <a:xfrm>
            <a:off x="517234" y="1941095"/>
            <a:ext cx="4840830" cy="4058652"/>
          </a:xfrm>
        </p:spPr>
        <p:txBody>
          <a:bodyPr anchor="t" anchorCtr="0"/>
          <a:lstStyle/>
          <a:p>
            <a:pPr marL="285750" indent="-285750">
              <a:lnSpc>
                <a:spcPct val="110000"/>
              </a:lnSpc>
              <a:spcBef>
                <a:spcPts val="300"/>
              </a:spcBef>
              <a:buFont typeface="Arial" panose="020B0604020202020204" pitchFamily="34" charset="0"/>
              <a:buChar char="•"/>
            </a:pPr>
            <a:r>
              <a:rPr lang="en-US" sz="2000">
                <a:solidFill>
                  <a:schemeClr val="tx1"/>
                </a:solidFill>
              </a:rPr>
              <a:t>IT professionals program an API to </a:t>
            </a:r>
            <a:br>
              <a:rPr lang="en-US" sz="2000">
                <a:solidFill>
                  <a:schemeClr val="tx1"/>
                </a:solidFill>
              </a:rPr>
            </a:br>
            <a:r>
              <a:rPr lang="en-US" sz="2000">
                <a:solidFill>
                  <a:schemeClr val="tx1"/>
                </a:solidFill>
              </a:rPr>
              <a:t>run behind the scenes, so you can access the information you need on </a:t>
            </a:r>
            <a:br>
              <a:rPr lang="en-US" sz="2000">
                <a:solidFill>
                  <a:schemeClr val="tx1"/>
                </a:solidFill>
              </a:rPr>
            </a:br>
            <a:r>
              <a:rPr lang="en-US" sz="2000">
                <a:solidFill>
                  <a:schemeClr val="tx1"/>
                </a:solidFill>
              </a:rPr>
              <a:t>a recurring basis. This way, your staff can focus on daily operations more efficiently and effectively.</a:t>
            </a:r>
          </a:p>
          <a:p>
            <a:pPr marL="285750" indent="-285750">
              <a:lnSpc>
                <a:spcPct val="110000"/>
              </a:lnSpc>
              <a:spcBef>
                <a:spcPts val="300"/>
              </a:spcBef>
              <a:buFont typeface="Arial" panose="020B0604020202020204" pitchFamily="34" charset="0"/>
              <a:buChar char="•"/>
            </a:pPr>
            <a:r>
              <a:rPr lang="en-US" sz="2000">
                <a:solidFill>
                  <a:schemeClr val="tx1"/>
                </a:solidFill>
                <a:effectLst/>
                <a:latin typeface="Helvetica" pitchFamily="2" charset="0"/>
              </a:rPr>
              <a:t>Ensure your organization has the technical support to use/set up an API</a:t>
            </a:r>
            <a:endParaRPr lang="en-US">
              <a:solidFill>
                <a:schemeClr val="tx1"/>
              </a:solidFill>
            </a:endParaRPr>
          </a:p>
        </p:txBody>
      </p:sp>
      <p:pic>
        <p:nvPicPr>
          <p:cNvPr id="15" name="Picture Placeholder 14">
            <a:extLst>
              <a:ext uri="{FF2B5EF4-FFF2-40B4-BE49-F238E27FC236}">
                <a16:creationId xmlns:a16="http://schemas.microsoft.com/office/drawing/2014/main" id="{F71EFBD2-3A8E-0442-6ECE-20749A6B3D20}"/>
              </a:ext>
              <a:ext uri="{C183D7F6-B498-43B3-948B-1728B52AA6E4}">
                <adec:decorative xmlns:adec="http://schemas.microsoft.com/office/drawing/2017/decorative" val="1"/>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a:xfrm>
            <a:off x="6212619" y="1"/>
            <a:ext cx="5979381" cy="6857999"/>
          </a:xfrm>
        </p:spPr>
      </p:pic>
      <p:sp>
        <p:nvSpPr>
          <p:cNvPr id="3" name="Slide Number Placeholder 2">
            <a:extLst>
              <a:ext uri="{FF2B5EF4-FFF2-40B4-BE49-F238E27FC236}">
                <a16:creationId xmlns:a16="http://schemas.microsoft.com/office/drawing/2014/main" id="{7318CF9E-E832-5E4C-1622-A98FD2E45A65}"/>
              </a:ext>
            </a:extLst>
          </p:cNvPr>
          <p:cNvSpPr>
            <a:spLocks noGrp="1"/>
          </p:cNvSpPr>
          <p:nvPr>
            <p:ph type="sldNum" sz="quarter" idx="12"/>
          </p:nvPr>
        </p:nvSpPr>
        <p:spPr/>
        <p:txBody>
          <a:bodyPr/>
          <a:lstStyle/>
          <a:p>
            <a:fld id="{90F9BDA0-AF0E-4BA8-B742-3B9C92A3E6FE}" type="slidenum">
              <a:rPr lang="en-US" smtClean="0"/>
              <a:t>7</a:t>
            </a:fld>
            <a:endParaRPr lang="en-US"/>
          </a:p>
        </p:txBody>
      </p:sp>
    </p:spTree>
    <p:extLst>
      <p:ext uri="{BB962C8B-B14F-4D97-AF65-F5344CB8AC3E}">
        <p14:creationId xmlns:p14="http://schemas.microsoft.com/office/powerpoint/2010/main" val="324440418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0">
            <a:extLst>
              <a:ext uri="{FF2B5EF4-FFF2-40B4-BE49-F238E27FC236}">
                <a16:creationId xmlns:a16="http://schemas.microsoft.com/office/drawing/2014/main" id="{86404280-924E-0998-94E1-DD55F7274D52}"/>
              </a:ext>
            </a:extLst>
          </p:cNvPr>
          <p:cNvSpPr txBox="1">
            <a:spLocks noGrp="1"/>
          </p:cNvSpPr>
          <p:nvPr>
            <p:ph type="title" idx="4294967295"/>
          </p:nvPr>
        </p:nvSpPr>
        <p:spPr>
          <a:xfrm>
            <a:off x="517234" y="469286"/>
            <a:ext cx="4301901" cy="7325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latin typeface="+mj-lt"/>
                <a:ea typeface="+mj-ea"/>
                <a:cs typeface="+mj-cs"/>
              </a:rPr>
              <a:t>How API works</a:t>
            </a:r>
          </a:p>
        </p:txBody>
      </p:sp>
      <p:sp>
        <p:nvSpPr>
          <p:cNvPr id="7" name="Content Placeholder 6">
            <a:extLst>
              <a:ext uri="{FF2B5EF4-FFF2-40B4-BE49-F238E27FC236}">
                <a16:creationId xmlns:a16="http://schemas.microsoft.com/office/drawing/2014/main" id="{A0246D59-E94E-16B2-E20A-C86F51CC26F4}"/>
              </a:ext>
            </a:extLst>
          </p:cNvPr>
          <p:cNvSpPr>
            <a:spLocks noGrp="1"/>
          </p:cNvSpPr>
          <p:nvPr>
            <p:ph idx="1"/>
          </p:nvPr>
        </p:nvSpPr>
        <p:spPr>
          <a:xfrm>
            <a:off x="517235" y="1556645"/>
            <a:ext cx="5046283" cy="2189702"/>
          </a:xfrm>
          <a:noFill/>
        </p:spPr>
        <p:txBody>
          <a:bodyPr wrap="square" lIns="0" tIns="0" rIns="0" bIns="182880">
            <a:spAutoFit/>
          </a:bodyPr>
          <a:lstStyle/>
          <a:p>
            <a:pPr marL="160700" indent="0">
              <a:lnSpc>
                <a:spcPct val="110000"/>
              </a:lnSpc>
              <a:spcBef>
                <a:spcPts val="300"/>
              </a:spcBef>
              <a:buNone/>
            </a:pPr>
            <a:r>
              <a:rPr lang="en-US" sz="2000" dirty="0">
                <a:solidFill>
                  <a:schemeClr val="tx1"/>
                </a:solidFill>
              </a:rPr>
              <a:t>Comprehensive, detailed data securely obtained through an API can be distributed to a practice management system, hospital information system or </a:t>
            </a:r>
            <a:br>
              <a:rPr lang="en-US" sz="2000" dirty="0">
                <a:solidFill>
                  <a:schemeClr val="tx1"/>
                </a:solidFill>
              </a:rPr>
            </a:br>
            <a:r>
              <a:rPr lang="en-US" sz="2000" dirty="0">
                <a:solidFill>
                  <a:schemeClr val="tx1"/>
                </a:solidFill>
              </a:rPr>
              <a:t>any application you prefer without interrupting your workflow.</a:t>
            </a:r>
          </a:p>
        </p:txBody>
      </p:sp>
      <p:pic>
        <p:nvPicPr>
          <p:cNvPr id="11" name="Picture Placeholder 10">
            <a:extLst>
              <a:ext uri="{FF2B5EF4-FFF2-40B4-BE49-F238E27FC236}">
                <a16:creationId xmlns:a16="http://schemas.microsoft.com/office/drawing/2014/main" id="{C8BCF602-8C78-0595-AD5F-C5BD64CDF98B}"/>
              </a:ext>
              <a:ext uri="{C183D7F6-B498-43B3-948B-1728B52AA6E4}">
                <adec:decorative xmlns:adec="http://schemas.microsoft.com/office/drawing/2017/decorative" val="1"/>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a:xfrm>
            <a:off x="6212619" y="0"/>
            <a:ext cx="5979381" cy="6857999"/>
          </a:xfrm>
        </p:spPr>
      </p:pic>
      <p:sp>
        <p:nvSpPr>
          <p:cNvPr id="3" name="Slide Number Placeholder 2">
            <a:extLst>
              <a:ext uri="{FF2B5EF4-FFF2-40B4-BE49-F238E27FC236}">
                <a16:creationId xmlns:a16="http://schemas.microsoft.com/office/drawing/2014/main" id="{2CA9031A-B8A2-454D-9EDF-BE83858E112C}"/>
              </a:ext>
            </a:extLst>
          </p:cNvPr>
          <p:cNvSpPr>
            <a:spLocks noGrp="1"/>
          </p:cNvSpPr>
          <p:nvPr>
            <p:ph type="sldNum" sz="quarter" idx="12"/>
          </p:nvPr>
        </p:nvSpPr>
        <p:spPr/>
        <p:txBody>
          <a:bodyPr/>
          <a:lstStyle/>
          <a:p>
            <a:fld id="{90F9BDA0-AF0E-4BA8-B742-3B9C92A3E6FE}" type="slidenum">
              <a:rPr lang="en-US" smtClean="0">
                <a:solidFill>
                  <a:schemeClr val="bg1"/>
                </a:solidFill>
              </a:rPr>
              <a:t>8</a:t>
            </a:fld>
            <a:endParaRPr lang="en-US">
              <a:solidFill>
                <a:schemeClr val="bg1"/>
              </a:solidFill>
            </a:endParaRPr>
          </a:p>
        </p:txBody>
      </p:sp>
    </p:spTree>
    <p:extLst>
      <p:ext uri="{BB962C8B-B14F-4D97-AF65-F5344CB8AC3E}">
        <p14:creationId xmlns:p14="http://schemas.microsoft.com/office/powerpoint/2010/main" val="355304596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B4075-E475-6000-FB40-0D123672D2C7}"/>
              </a:ext>
            </a:extLst>
          </p:cNvPr>
          <p:cNvSpPr>
            <a:spLocks noGrp="1"/>
          </p:cNvSpPr>
          <p:nvPr>
            <p:ph type="title"/>
          </p:nvPr>
        </p:nvSpPr>
        <p:spPr/>
        <p:txBody>
          <a:bodyPr/>
          <a:lstStyle/>
          <a:p>
            <a:r>
              <a:rPr lang="en-US" sz="3200" kern="1200" dirty="0">
                <a:solidFill>
                  <a:schemeClr val="tx1"/>
                </a:solidFill>
                <a:latin typeface="+mj-lt"/>
                <a:ea typeface="+mj-ea"/>
                <a:cs typeface="+mj-cs"/>
              </a:rPr>
              <a:t>API types and benefits</a:t>
            </a:r>
            <a:endParaRPr lang="en-US" dirty="0"/>
          </a:p>
        </p:txBody>
      </p:sp>
      <p:grpSp>
        <p:nvGrpSpPr>
          <p:cNvPr id="58" name="Group 57">
            <a:extLst>
              <a:ext uri="{FF2B5EF4-FFF2-40B4-BE49-F238E27FC236}">
                <a16:creationId xmlns:a16="http://schemas.microsoft.com/office/drawing/2014/main" id="{9E4D7967-950A-DDB2-8526-F06C4F89EF7B}"/>
              </a:ext>
              <a:ext uri="{C183D7F6-B498-43B3-948B-1728B52AA6E4}">
                <adec:decorative xmlns:adec="http://schemas.microsoft.com/office/drawing/2017/decorative" val="1"/>
              </a:ext>
            </a:extLst>
          </p:cNvPr>
          <p:cNvGrpSpPr/>
          <p:nvPr/>
        </p:nvGrpSpPr>
        <p:grpSpPr>
          <a:xfrm>
            <a:off x="7729727" y="269877"/>
            <a:ext cx="4136371" cy="6063409"/>
            <a:chOff x="7452360" y="269877"/>
            <a:chExt cx="4136371" cy="6063409"/>
          </a:xfrm>
        </p:grpSpPr>
        <p:sp>
          <p:nvSpPr>
            <p:cNvPr id="53" name="Oval 52">
              <a:extLst>
                <a:ext uri="{FF2B5EF4-FFF2-40B4-BE49-F238E27FC236}">
                  <a16:creationId xmlns:a16="http://schemas.microsoft.com/office/drawing/2014/main" id="{0C55D766-D0B4-89E8-3FED-4D6901AED774}"/>
                </a:ext>
              </a:extLst>
            </p:cNvPr>
            <p:cNvSpPr/>
            <p:nvPr/>
          </p:nvSpPr>
          <p:spPr>
            <a:xfrm>
              <a:off x="7994970" y="795155"/>
              <a:ext cx="2505456" cy="5012852"/>
            </a:xfrm>
            <a:custGeom>
              <a:avLst/>
              <a:gdLst>
                <a:gd name="connsiteX0" fmla="*/ 2505456 w 2505456"/>
                <a:gd name="connsiteY0" fmla="*/ 5012852 h 5012852"/>
                <a:gd name="connsiteX1" fmla="*/ 0 w 2505456"/>
                <a:gd name="connsiteY1" fmla="*/ 2506426 h 5012852"/>
                <a:gd name="connsiteX2" fmla="*/ 2505456 w 2505456"/>
                <a:gd name="connsiteY2" fmla="*/ 0 h 5012852"/>
                <a:gd name="connsiteX3" fmla="*/ 2505456 w 5010912"/>
                <a:gd name="connsiteY3" fmla="*/ 0 h 5012852"/>
                <a:gd name="connsiteX4" fmla="*/ 5102352 w 5102352"/>
                <a:gd name="connsiteY4" fmla="*/ 2597866 h 5012852"/>
              </a:gdLst>
              <a:ahLst/>
              <a:cxnLst>
                <a:cxn ang="0">
                  <a:pos x="connsiteX0" y="connsiteY0"/>
                </a:cxn>
                <a:cxn ang="0">
                  <a:pos x="connsiteX1" y="connsiteY1"/>
                </a:cxn>
                <a:cxn ang="0">
                  <a:pos x="connsiteX2" y="connsiteY2"/>
                </a:cxn>
              </a:cxnLst>
              <a:rect l="l" t="t" r="r" b="b"/>
              <a:pathLst>
                <a:path w="2505456" h="5012852">
                  <a:moveTo>
                    <a:pt x="2505456" y="5012852"/>
                  </a:moveTo>
                  <a:cubicBezTo>
                    <a:pt x="1121731" y="5012852"/>
                    <a:pt x="0" y="3890687"/>
                    <a:pt x="0" y="2506426"/>
                  </a:cubicBezTo>
                  <a:cubicBezTo>
                    <a:pt x="0" y="1122165"/>
                    <a:pt x="1121731" y="0"/>
                    <a:pt x="2505456" y="0"/>
                  </a:cubicBezTo>
                </a:path>
              </a:pathLst>
            </a:custGeom>
            <a:noFill/>
            <a:ln w="825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algn="ctr"/>
              <a:endParaRPr lang="en-US"/>
            </a:p>
          </p:txBody>
        </p:sp>
        <p:grpSp>
          <p:nvGrpSpPr>
            <p:cNvPr id="54" name="Group 53">
              <a:extLst>
                <a:ext uri="{FF2B5EF4-FFF2-40B4-BE49-F238E27FC236}">
                  <a16:creationId xmlns:a16="http://schemas.microsoft.com/office/drawing/2014/main" id="{3E790F00-9D16-AB7E-C322-0C9D7D60BE48}"/>
                </a:ext>
              </a:extLst>
            </p:cNvPr>
            <p:cNvGrpSpPr/>
            <p:nvPr/>
          </p:nvGrpSpPr>
          <p:grpSpPr>
            <a:xfrm>
              <a:off x="7452360" y="269877"/>
              <a:ext cx="4136371" cy="6063409"/>
              <a:chOff x="7729727" y="269877"/>
              <a:chExt cx="4136371" cy="6063409"/>
            </a:xfrm>
          </p:grpSpPr>
          <p:grpSp>
            <p:nvGrpSpPr>
              <p:cNvPr id="50" name="Group 49">
                <a:extLst>
                  <a:ext uri="{FF2B5EF4-FFF2-40B4-BE49-F238E27FC236}">
                    <a16:creationId xmlns:a16="http://schemas.microsoft.com/office/drawing/2014/main" id="{17140626-E40E-A119-1652-D5273E283C2D}"/>
                  </a:ext>
                </a:extLst>
              </p:cNvPr>
              <p:cNvGrpSpPr/>
              <p:nvPr/>
            </p:nvGrpSpPr>
            <p:grpSpPr>
              <a:xfrm>
                <a:off x="10091994" y="269877"/>
                <a:ext cx="1371600" cy="6063409"/>
                <a:chOff x="10091994" y="269877"/>
                <a:chExt cx="1371600" cy="6063409"/>
              </a:xfrm>
            </p:grpSpPr>
            <p:sp>
              <p:nvSpPr>
                <p:cNvPr id="12" name="Oval 11">
                  <a:extLst>
                    <a:ext uri="{FF2B5EF4-FFF2-40B4-BE49-F238E27FC236}">
                      <a16:creationId xmlns:a16="http://schemas.microsoft.com/office/drawing/2014/main" id="{87EC5413-F703-1B6D-18D1-B8462B81C1A5}"/>
                    </a:ext>
                  </a:extLst>
                </p:cNvPr>
                <p:cNvSpPr/>
                <p:nvPr/>
              </p:nvSpPr>
              <p:spPr>
                <a:xfrm>
                  <a:off x="10091994" y="269877"/>
                  <a:ext cx="1371600" cy="1371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marL="0" lvl="0" indent="0" algn="ctr" defTabSz="800100">
                    <a:lnSpc>
                      <a:spcPct val="90000"/>
                    </a:lnSpc>
                    <a:spcBef>
                      <a:spcPct val="0"/>
                    </a:spcBef>
                    <a:spcAft>
                      <a:spcPts val="300"/>
                    </a:spcAft>
                    <a:buNone/>
                  </a:pPr>
                  <a:r>
                    <a:rPr lang="en-US" sz="1400" b="1" kern="1200">
                      <a:solidFill>
                        <a:schemeClr val="tx1"/>
                      </a:solidFill>
                    </a:rPr>
                    <a:t>Claims</a:t>
                  </a:r>
                </a:p>
                <a:p>
                  <a:pPr marL="0" lvl="0" indent="0" algn="ctr" defTabSz="800100">
                    <a:lnSpc>
                      <a:spcPct val="90000"/>
                    </a:lnSpc>
                    <a:spcBef>
                      <a:spcPct val="0"/>
                    </a:spcBef>
                    <a:spcAft>
                      <a:spcPts val="600"/>
                    </a:spcAft>
                    <a:buNone/>
                  </a:pPr>
                  <a:r>
                    <a:rPr lang="en-US" sz="950" b="1" kern="1200">
                      <a:solidFill>
                        <a:schemeClr val="tx1"/>
                      </a:solidFill>
                    </a:rPr>
                    <a:t>Status &amp; payment</a:t>
                  </a:r>
                  <a:endParaRPr lang="en-US" sz="950">
                    <a:solidFill>
                      <a:schemeClr val="tx1"/>
                    </a:solidFill>
                  </a:endParaRPr>
                </a:p>
              </p:txBody>
            </p:sp>
            <p:sp>
              <p:nvSpPr>
                <p:cNvPr id="14" name="Oval 13">
                  <a:extLst>
                    <a:ext uri="{FF2B5EF4-FFF2-40B4-BE49-F238E27FC236}">
                      <a16:creationId xmlns:a16="http://schemas.microsoft.com/office/drawing/2014/main" id="{B19347CB-9A6C-6330-BD72-DAF9B6A63939}"/>
                    </a:ext>
                  </a:extLst>
                </p:cNvPr>
                <p:cNvSpPr/>
                <p:nvPr/>
              </p:nvSpPr>
              <p:spPr>
                <a:xfrm>
                  <a:off x="10091994" y="4961686"/>
                  <a:ext cx="1371600" cy="1371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algn="ctr"/>
                  <a:r>
                    <a:rPr kumimoji="0" lang="en-US" sz="1400" b="1" i="0" u="none" strike="noStrike" kern="1200" cap="none" spc="0" normalizeH="0" baseline="0" noProof="0">
                      <a:ln>
                        <a:noFill/>
                      </a:ln>
                      <a:solidFill>
                        <a:srgbClr val="002677"/>
                      </a:solidFill>
                      <a:effectLst/>
                      <a:uLnTx/>
                      <a:uFillTx/>
                      <a:latin typeface="Arial"/>
                      <a:ea typeface="+mn-ea"/>
                      <a:cs typeface="+mn-cs"/>
                    </a:rPr>
                    <a:t>Documents</a:t>
                  </a:r>
                  <a:br>
                    <a:rPr kumimoji="0" lang="en-US" sz="1600" b="1" i="0" u="none" strike="noStrike" kern="1200" cap="none" spc="0" normalizeH="0" baseline="0" noProof="0">
                      <a:ln>
                        <a:noFill/>
                      </a:ln>
                      <a:solidFill>
                        <a:srgbClr val="002677"/>
                      </a:solidFill>
                      <a:effectLst/>
                      <a:uLnTx/>
                      <a:uFillTx/>
                      <a:latin typeface="Arial"/>
                      <a:ea typeface="+mn-ea"/>
                      <a:cs typeface="+mn-cs"/>
                    </a:rPr>
                  </a:br>
                  <a:r>
                    <a:rPr kumimoji="0" lang="en-US" sz="950" b="1" i="0" u="none" strike="noStrike" kern="1200" cap="none" spc="0" normalizeH="0" baseline="0" noProof="0">
                      <a:ln>
                        <a:noFill/>
                      </a:ln>
                      <a:solidFill>
                        <a:srgbClr val="002677"/>
                      </a:solidFill>
                      <a:effectLst/>
                      <a:uLnTx/>
                      <a:uFillTx/>
                      <a:latin typeface="Arial"/>
                      <a:ea typeface="+mn-ea"/>
                      <a:cs typeface="+mn-cs"/>
                    </a:rPr>
                    <a:t>Paper </a:t>
                  </a:r>
                  <a:br>
                    <a:rPr kumimoji="0" lang="en-US" sz="950" b="1" i="0" u="none" strike="noStrike" kern="1200" cap="none" spc="0" normalizeH="0" baseline="0" noProof="0">
                      <a:ln>
                        <a:noFill/>
                      </a:ln>
                      <a:solidFill>
                        <a:srgbClr val="002677"/>
                      </a:solidFill>
                      <a:effectLst/>
                      <a:uLnTx/>
                      <a:uFillTx/>
                      <a:latin typeface="Arial"/>
                      <a:ea typeface="+mn-ea"/>
                      <a:cs typeface="+mn-cs"/>
                    </a:rPr>
                  </a:br>
                  <a:r>
                    <a:rPr kumimoji="0" lang="en-US" sz="950" b="1" i="0" u="none" strike="noStrike" kern="1200" cap="none" spc="0" normalizeH="0" baseline="0" noProof="0">
                      <a:ln>
                        <a:noFill/>
                      </a:ln>
                      <a:solidFill>
                        <a:srgbClr val="002677"/>
                      </a:solidFill>
                      <a:effectLst/>
                      <a:uLnTx/>
                      <a:uFillTx/>
                      <a:latin typeface="Arial"/>
                      <a:ea typeface="+mn-ea"/>
                      <a:cs typeface="+mn-cs"/>
                    </a:rPr>
                    <a:t>Correspondence</a:t>
                  </a:r>
                </a:p>
              </p:txBody>
            </p:sp>
          </p:grpSp>
          <p:grpSp>
            <p:nvGrpSpPr>
              <p:cNvPr id="52" name="Group 51">
                <a:extLst>
                  <a:ext uri="{FF2B5EF4-FFF2-40B4-BE49-F238E27FC236}">
                    <a16:creationId xmlns:a16="http://schemas.microsoft.com/office/drawing/2014/main" id="{F00A8E26-49D9-9CF4-2425-3E4EF0FC96FE}"/>
                  </a:ext>
                </a:extLst>
              </p:cNvPr>
              <p:cNvGrpSpPr/>
              <p:nvPr/>
            </p:nvGrpSpPr>
            <p:grpSpPr>
              <a:xfrm>
                <a:off x="7729727" y="946038"/>
                <a:ext cx="4136371" cy="4711087"/>
                <a:chOff x="7729727" y="962401"/>
                <a:chExt cx="4136371" cy="4711087"/>
              </a:xfrm>
            </p:grpSpPr>
            <p:grpSp>
              <p:nvGrpSpPr>
                <p:cNvPr id="42" name="Group 41">
                  <a:extLst>
                    <a:ext uri="{FF2B5EF4-FFF2-40B4-BE49-F238E27FC236}">
                      <a16:creationId xmlns:a16="http://schemas.microsoft.com/office/drawing/2014/main" id="{7E950FDA-1F62-68B9-00E0-6FDF61937624}"/>
                    </a:ext>
                  </a:extLst>
                </p:cNvPr>
                <p:cNvGrpSpPr/>
                <p:nvPr/>
              </p:nvGrpSpPr>
              <p:grpSpPr>
                <a:xfrm>
                  <a:off x="8389523" y="962401"/>
                  <a:ext cx="1371600" cy="4711087"/>
                  <a:chOff x="8662979" y="949063"/>
                  <a:chExt cx="1371600" cy="4711087"/>
                </a:xfrm>
              </p:grpSpPr>
              <p:sp>
                <p:nvSpPr>
                  <p:cNvPr id="17" name="Oval 16">
                    <a:extLst>
                      <a:ext uri="{FF2B5EF4-FFF2-40B4-BE49-F238E27FC236}">
                        <a16:creationId xmlns:a16="http://schemas.microsoft.com/office/drawing/2014/main" id="{D1C92697-AEA2-FC53-438B-A69676CA9FBE}"/>
                      </a:ext>
                    </a:extLst>
                  </p:cNvPr>
                  <p:cNvSpPr/>
                  <p:nvPr/>
                </p:nvSpPr>
                <p:spPr>
                  <a:xfrm>
                    <a:off x="8662979" y="949063"/>
                    <a:ext cx="1371600" cy="1371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algn="ctr"/>
                    <a:r>
                      <a:rPr lang="en-US" sz="1400" b="1" kern="1200" spc="0" baseline="0">
                        <a:solidFill>
                          <a:srgbClr val="002677"/>
                        </a:solidFill>
                      </a:rPr>
                      <a:t>Eligibility</a:t>
                    </a:r>
                    <a:r>
                      <a:rPr lang="en-US" sz="1400" b="1" kern="1200">
                        <a:solidFill>
                          <a:srgbClr val="002677"/>
                        </a:solidFill>
                      </a:rPr>
                      <a:t> &amp; benefits</a:t>
                    </a:r>
                  </a:p>
                </p:txBody>
              </p:sp>
              <p:sp>
                <p:nvSpPr>
                  <p:cNvPr id="18" name="Oval 17">
                    <a:extLst>
                      <a:ext uri="{FF2B5EF4-FFF2-40B4-BE49-F238E27FC236}">
                        <a16:creationId xmlns:a16="http://schemas.microsoft.com/office/drawing/2014/main" id="{645FE6DB-D70E-54F8-D747-EAB480FA1F01}"/>
                      </a:ext>
                    </a:extLst>
                  </p:cNvPr>
                  <p:cNvSpPr/>
                  <p:nvPr/>
                </p:nvSpPr>
                <p:spPr>
                  <a:xfrm>
                    <a:off x="8662979" y="4288550"/>
                    <a:ext cx="1371600" cy="13716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algn="ctr"/>
                    <a:r>
                      <a:rPr kumimoji="0" lang="en-US" sz="1400" b="1" i="0" u="none" strike="noStrike" kern="1200" cap="none" spc="0" normalizeH="0" baseline="0" noProof="0">
                        <a:ln>
                          <a:noFill/>
                        </a:ln>
                        <a:solidFill>
                          <a:srgbClr val="002677"/>
                        </a:solidFill>
                        <a:effectLst/>
                        <a:uLnTx/>
                        <a:uFillTx/>
                        <a:latin typeface="Arial"/>
                        <a:ea typeface="+mn-ea"/>
                        <a:cs typeface="+mn-cs"/>
                      </a:rPr>
                      <a:t>Referrals</a:t>
                    </a:r>
                  </a:p>
                </p:txBody>
              </p:sp>
            </p:grpSp>
            <p:grpSp>
              <p:nvGrpSpPr>
                <p:cNvPr id="51" name="Group 50">
                  <a:extLst>
                    <a:ext uri="{FF2B5EF4-FFF2-40B4-BE49-F238E27FC236}">
                      <a16:creationId xmlns:a16="http://schemas.microsoft.com/office/drawing/2014/main" id="{A50B8020-F4BC-A63C-C824-8378F979D081}"/>
                    </a:ext>
                  </a:extLst>
                </p:cNvPr>
                <p:cNvGrpSpPr/>
                <p:nvPr/>
              </p:nvGrpSpPr>
              <p:grpSpPr>
                <a:xfrm>
                  <a:off x="7729727" y="2229640"/>
                  <a:ext cx="4136371" cy="2176609"/>
                  <a:chOff x="7729727" y="2213277"/>
                  <a:chExt cx="4136371" cy="2176609"/>
                </a:xfrm>
              </p:grpSpPr>
              <p:sp>
                <p:nvSpPr>
                  <p:cNvPr id="21" name="Oval 20">
                    <a:extLst>
                      <a:ext uri="{FF2B5EF4-FFF2-40B4-BE49-F238E27FC236}">
                        <a16:creationId xmlns:a16="http://schemas.microsoft.com/office/drawing/2014/main" id="{0E9E76D4-E0AE-44A1-6FEC-1FFCDA55939B}"/>
                      </a:ext>
                    </a:extLst>
                  </p:cNvPr>
                  <p:cNvSpPr/>
                  <p:nvPr/>
                </p:nvSpPr>
                <p:spPr>
                  <a:xfrm>
                    <a:off x="7729727" y="2615781"/>
                    <a:ext cx="1371600" cy="1371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algn="ctr"/>
                    <a:r>
                      <a:rPr lang="en-US" sz="1400" b="1" kern="1200">
                        <a:solidFill>
                          <a:srgbClr val="002677"/>
                        </a:solidFill>
                      </a:rPr>
                      <a:t>Recons/ appeals</a:t>
                    </a:r>
                    <a:br>
                      <a:rPr lang="en-US" sz="1200" b="1" kern="1200">
                        <a:solidFill>
                          <a:srgbClr val="002677"/>
                        </a:solidFill>
                      </a:rPr>
                    </a:br>
                    <a:r>
                      <a:rPr lang="en-US" sz="950" b="1" kern="1200">
                        <a:solidFill>
                          <a:srgbClr val="002677"/>
                        </a:solidFill>
                      </a:rPr>
                      <a:t>with</a:t>
                    </a:r>
                    <a:br>
                      <a:rPr lang="en-US" sz="950" b="1" kern="1200">
                        <a:solidFill>
                          <a:srgbClr val="002677"/>
                        </a:solidFill>
                      </a:rPr>
                    </a:br>
                    <a:r>
                      <a:rPr lang="en-US" sz="950" b="1" kern="1200">
                        <a:solidFill>
                          <a:srgbClr val="002677"/>
                        </a:solidFill>
                      </a:rPr>
                      <a:t>attachments</a:t>
                    </a:r>
                  </a:p>
                </p:txBody>
              </p:sp>
              <p:sp>
                <p:nvSpPr>
                  <p:cNvPr id="48" name="Freeform 47">
                    <a:extLst>
                      <a:ext uri="{FF2B5EF4-FFF2-40B4-BE49-F238E27FC236}">
                        <a16:creationId xmlns:a16="http://schemas.microsoft.com/office/drawing/2014/main" id="{EDF90327-C0A2-D4D3-B35F-16775B5FCD3D}"/>
                      </a:ext>
                    </a:extLst>
                  </p:cNvPr>
                  <p:cNvSpPr/>
                  <p:nvPr/>
                </p:nvSpPr>
                <p:spPr>
                  <a:xfrm>
                    <a:off x="9689489" y="2213277"/>
                    <a:ext cx="2176609" cy="2176609"/>
                  </a:xfrm>
                  <a:custGeom>
                    <a:avLst/>
                    <a:gdLst>
                      <a:gd name="connsiteX0" fmla="*/ 0 w 2176609"/>
                      <a:gd name="connsiteY0" fmla="*/ 1088305 h 2176609"/>
                      <a:gd name="connsiteX1" fmla="*/ 1088305 w 2176609"/>
                      <a:gd name="connsiteY1" fmla="*/ 0 h 2176609"/>
                      <a:gd name="connsiteX2" fmla="*/ 2176610 w 2176609"/>
                      <a:gd name="connsiteY2" fmla="*/ 1088305 h 2176609"/>
                      <a:gd name="connsiteX3" fmla="*/ 1088305 w 2176609"/>
                      <a:gd name="connsiteY3" fmla="*/ 2176610 h 2176609"/>
                      <a:gd name="connsiteX4" fmla="*/ 0 w 2176609"/>
                      <a:gd name="connsiteY4" fmla="*/ 1088305 h 2176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09" h="2176609">
                        <a:moveTo>
                          <a:pt x="0" y="1088305"/>
                        </a:moveTo>
                        <a:cubicBezTo>
                          <a:pt x="0" y="487251"/>
                          <a:pt x="487251" y="0"/>
                          <a:pt x="1088305" y="0"/>
                        </a:cubicBezTo>
                        <a:cubicBezTo>
                          <a:pt x="1689359" y="0"/>
                          <a:pt x="2176610" y="487251"/>
                          <a:pt x="2176610" y="1088305"/>
                        </a:cubicBezTo>
                        <a:cubicBezTo>
                          <a:pt x="2176610" y="1689359"/>
                          <a:pt x="1689359" y="2176610"/>
                          <a:pt x="1088305" y="2176610"/>
                        </a:cubicBezTo>
                        <a:cubicBezTo>
                          <a:pt x="487251" y="2176610"/>
                          <a:pt x="0" y="1689359"/>
                          <a:pt x="0" y="1088305"/>
                        </a:cubicBez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957" tIns="457200" rIns="394957" bIns="394957" numCol="1" spcCol="1270" anchor="ctr" anchorCtr="0">
                    <a:noAutofit/>
                  </a:bodyPr>
                  <a:lstStyle>
                    <a:defPPr>
                      <a:defRPr lang="en-US"/>
                    </a:defPPr>
                    <a:lvl1pPr marL="0" algn="l" defTabSz="914377" rtl="0" eaLnBrk="1" latinLnBrk="0" hangingPunct="1">
                      <a:defRPr sz="1800" kern="1200">
                        <a:solidFill>
                          <a:srgbClr val="FFFFFF"/>
                        </a:solidFill>
                        <a:latin typeface="Arial"/>
                        <a:ea typeface="+mn-ea"/>
                        <a:cs typeface="+mn-cs"/>
                      </a:defRPr>
                    </a:lvl1pPr>
                    <a:lvl2pPr marL="457189" algn="l" defTabSz="914377" rtl="0" eaLnBrk="1" latinLnBrk="0" hangingPunct="1">
                      <a:defRPr sz="1800" kern="1200">
                        <a:solidFill>
                          <a:srgbClr val="FFFFFF"/>
                        </a:solidFill>
                        <a:latin typeface="Arial"/>
                        <a:ea typeface="+mn-ea"/>
                        <a:cs typeface="+mn-cs"/>
                      </a:defRPr>
                    </a:lvl2pPr>
                    <a:lvl3pPr marL="914377" algn="l" defTabSz="914377" rtl="0" eaLnBrk="1" latinLnBrk="0" hangingPunct="1">
                      <a:defRPr sz="1800" kern="1200">
                        <a:solidFill>
                          <a:srgbClr val="FFFFFF"/>
                        </a:solidFill>
                        <a:latin typeface="Arial"/>
                        <a:ea typeface="+mn-ea"/>
                        <a:cs typeface="+mn-cs"/>
                      </a:defRPr>
                    </a:lvl3pPr>
                    <a:lvl4pPr marL="1371566" algn="l" defTabSz="914377" rtl="0" eaLnBrk="1" latinLnBrk="0" hangingPunct="1">
                      <a:defRPr sz="1800" kern="1200">
                        <a:solidFill>
                          <a:srgbClr val="FFFFFF"/>
                        </a:solidFill>
                        <a:latin typeface="Arial"/>
                        <a:ea typeface="+mn-ea"/>
                        <a:cs typeface="+mn-cs"/>
                      </a:defRPr>
                    </a:lvl4pPr>
                    <a:lvl5pPr marL="1828754" algn="l" defTabSz="914377" rtl="0" eaLnBrk="1" latinLnBrk="0" hangingPunct="1">
                      <a:defRPr sz="1800" kern="1200">
                        <a:solidFill>
                          <a:srgbClr val="FFFFFF"/>
                        </a:solidFill>
                        <a:latin typeface="Arial"/>
                        <a:ea typeface="+mn-ea"/>
                        <a:cs typeface="+mn-cs"/>
                      </a:defRPr>
                    </a:lvl5pPr>
                    <a:lvl6pPr marL="2285943" algn="l" defTabSz="914377" rtl="0" eaLnBrk="1" latinLnBrk="0" hangingPunct="1">
                      <a:defRPr sz="1800" kern="1200">
                        <a:solidFill>
                          <a:srgbClr val="FFFFFF"/>
                        </a:solidFill>
                        <a:latin typeface="Arial"/>
                        <a:ea typeface="+mn-ea"/>
                        <a:cs typeface="+mn-cs"/>
                      </a:defRPr>
                    </a:lvl6pPr>
                    <a:lvl7pPr marL="2743131" algn="l" defTabSz="914377" rtl="0" eaLnBrk="1" latinLnBrk="0" hangingPunct="1">
                      <a:defRPr sz="1800" kern="1200">
                        <a:solidFill>
                          <a:srgbClr val="FFFFFF"/>
                        </a:solidFill>
                        <a:latin typeface="Arial"/>
                        <a:ea typeface="+mn-ea"/>
                        <a:cs typeface="+mn-cs"/>
                      </a:defRPr>
                    </a:lvl7pPr>
                    <a:lvl8pPr marL="3200320" algn="l" defTabSz="914377" rtl="0" eaLnBrk="1" latinLnBrk="0" hangingPunct="1">
                      <a:defRPr sz="1800" kern="1200">
                        <a:solidFill>
                          <a:srgbClr val="FFFFFF"/>
                        </a:solidFill>
                        <a:latin typeface="Arial"/>
                        <a:ea typeface="+mn-ea"/>
                        <a:cs typeface="+mn-cs"/>
                      </a:defRPr>
                    </a:lvl8pPr>
                    <a:lvl9pPr marL="3657509" algn="l" defTabSz="914377" rtl="0" eaLnBrk="1" latinLnBrk="0" hangingPunct="1">
                      <a:defRPr sz="1800" kern="1200">
                        <a:solidFill>
                          <a:srgbClr val="FFFFFF"/>
                        </a:solidFill>
                        <a:latin typeface="Arial"/>
                        <a:ea typeface="+mn-ea"/>
                        <a:cs typeface="+mn-cs"/>
                      </a:defRPr>
                    </a:lvl9pPr>
                  </a:lstStyle>
                  <a:p>
                    <a:pPr marL="0" lvl="0" indent="0" algn="ctr" defTabSz="2667000">
                      <a:lnSpc>
                        <a:spcPct val="90000"/>
                      </a:lnSpc>
                      <a:spcBef>
                        <a:spcPct val="0"/>
                      </a:spcBef>
                      <a:buNone/>
                    </a:pPr>
                    <a:r>
                      <a:rPr lang="en-US" sz="6000" kern="1200">
                        <a:solidFill>
                          <a:schemeClr val="tx1"/>
                        </a:solidFill>
                      </a:rPr>
                      <a:t>API</a:t>
                    </a:r>
                  </a:p>
                  <a:p>
                    <a:pPr marL="0" lvl="0" indent="0" algn="ctr" defTabSz="2667000">
                      <a:lnSpc>
                        <a:spcPct val="90000"/>
                      </a:lnSpc>
                      <a:spcBef>
                        <a:spcPct val="0"/>
                      </a:spcBef>
                      <a:spcAft>
                        <a:spcPct val="35000"/>
                      </a:spcAft>
                      <a:buNone/>
                    </a:pPr>
                    <a:r>
                      <a:rPr lang="en-US" sz="2400">
                        <a:solidFill>
                          <a:schemeClr val="tx1"/>
                        </a:solidFill>
                      </a:rPr>
                      <a:t>types</a:t>
                    </a:r>
                    <a:endParaRPr lang="en-US" sz="2400" kern="1200">
                      <a:solidFill>
                        <a:schemeClr val="tx1"/>
                      </a:solidFill>
                    </a:endParaRPr>
                  </a:p>
                </p:txBody>
              </p:sp>
            </p:grpSp>
          </p:grpSp>
        </p:grpSp>
      </p:grpSp>
      <p:sp>
        <p:nvSpPr>
          <p:cNvPr id="6" name="Text Placeholder 3">
            <a:extLst>
              <a:ext uri="{FF2B5EF4-FFF2-40B4-BE49-F238E27FC236}">
                <a16:creationId xmlns:a16="http://schemas.microsoft.com/office/drawing/2014/main" id="{4B7CFEA7-5CF2-4F53-C9E7-E7FF75B3B4DD}"/>
              </a:ext>
            </a:extLst>
          </p:cNvPr>
          <p:cNvSpPr txBox="1"/>
          <p:nvPr/>
        </p:nvSpPr>
        <p:spPr>
          <a:xfrm>
            <a:off x="499873" y="1331976"/>
            <a:ext cx="6952487" cy="4526280"/>
          </a:xfrm>
          <a:prstGeom prst="rect">
            <a:avLst/>
          </a:prstGeom>
        </p:spPr>
        <p:txBody>
          <a:bodyPr vert="horz" lIns="91440" tIns="45720" rIns="91440" bIns="45720" rtlCol="0">
            <a:noAutofit/>
          </a:bodyPr>
          <a:lstStyle>
            <a:defPPr>
              <a:defRPr lang="en-US"/>
            </a:defPPr>
            <a:lvl1pPr marL="152396" indent="-152396" algn="l" defTabSz="914377" rtl="0" eaLnBrk="1" latinLnBrk="0" hangingPunct="1">
              <a:lnSpc>
                <a:spcPct val="90000"/>
              </a:lnSpc>
              <a:spcBef>
                <a:spcPts val="400"/>
              </a:spcBef>
              <a:spcAft>
                <a:spcPts val="800"/>
              </a:spcAft>
              <a:buClr>
                <a:schemeClr val="accent1"/>
              </a:buClr>
              <a:buFont typeface="Arial" panose="020B0604020202020204" pitchFamily="34" charset="0"/>
              <a:buChar char="•"/>
              <a:defRPr sz="1900" b="0" i="0" kern="1200">
                <a:solidFill>
                  <a:schemeClr val="accent1"/>
                </a:solidFill>
                <a:latin typeface="+mn-lt"/>
                <a:ea typeface="+mn-ea"/>
                <a:cs typeface="Arial" panose="020B0604020202020204" pitchFamily="34" charset="0"/>
              </a:defRPr>
            </a:lvl1pPr>
            <a:lvl2pPr marL="289977" indent="-131230" algn="l" defTabSz="914377" rtl="0" eaLnBrk="1" latinLnBrk="0" hangingPunct="1">
              <a:lnSpc>
                <a:spcPct val="90000"/>
              </a:lnSpc>
              <a:spcBef>
                <a:spcPct val="0"/>
              </a:spcBef>
              <a:spcAft>
                <a:spcPts val="800"/>
              </a:spcAft>
              <a:buClr>
                <a:schemeClr val="accent1"/>
              </a:buClr>
              <a:buFont typeface="System Font Regular"/>
              <a:buChar char="-"/>
              <a:defRPr sz="1900" b="0" i="0" kern="1200">
                <a:solidFill>
                  <a:schemeClr val="accent1"/>
                </a:solidFill>
                <a:latin typeface="+mn-lt"/>
                <a:ea typeface="+mn-ea"/>
                <a:cs typeface="Arial" panose="020B0604020202020204" pitchFamily="34" charset="0"/>
              </a:defRPr>
            </a:lvl2pPr>
            <a:lvl3pPr marL="419090" indent="-110064" algn="l" defTabSz="914377" rtl="0" eaLnBrk="1" latinLnBrk="0" hangingPunct="1">
              <a:lnSpc>
                <a:spcPct val="90000"/>
              </a:lnSpc>
              <a:spcBef>
                <a:spcPct val="0"/>
              </a:spcBef>
              <a:spcAft>
                <a:spcPts val="800"/>
              </a:spcAft>
              <a:buClr>
                <a:schemeClr val="accent1"/>
              </a:buClr>
              <a:buFont typeface="Arial" panose="020B0604020202020204" pitchFamily="34" charset="0"/>
              <a:buChar char="•"/>
              <a:defRPr sz="1600" b="0" i="0" kern="1200">
                <a:solidFill>
                  <a:schemeClr val="accent1"/>
                </a:solidFill>
                <a:latin typeface="+mn-lt"/>
                <a:ea typeface="+mn-ea"/>
                <a:cs typeface="Arial" panose="020B0604020202020204" pitchFamily="34" charset="0"/>
              </a:defRPr>
            </a:lvl3pPr>
            <a:lvl4pPr marL="539737" indent="-120648" algn="l" defTabSz="914377" rtl="0" eaLnBrk="1" latinLnBrk="0" hangingPunct="1">
              <a:lnSpc>
                <a:spcPct val="90000"/>
              </a:lnSpc>
              <a:spcBef>
                <a:spcPct val="0"/>
              </a:spcBef>
              <a:spcAft>
                <a:spcPts val="800"/>
              </a:spcAft>
              <a:buClr>
                <a:schemeClr val="accent1"/>
              </a:buClr>
              <a:buFont typeface="System Font Regular"/>
              <a:buChar char="-"/>
              <a:defRPr sz="1500" b="0" i="0" kern="1200">
                <a:solidFill>
                  <a:schemeClr val="accent1"/>
                </a:solidFill>
                <a:latin typeface="+mn-lt"/>
                <a:ea typeface="+mn-ea"/>
                <a:cs typeface="Arial" panose="020B0604020202020204" pitchFamily="34" charset="0"/>
              </a:defRPr>
            </a:lvl4pPr>
            <a:lvl5pPr marL="658268" indent="-107948" algn="l" defTabSz="914377" rtl="0" eaLnBrk="1" latinLnBrk="0" hangingPunct="1">
              <a:lnSpc>
                <a:spcPct val="90000"/>
              </a:lnSpc>
              <a:spcBef>
                <a:spcPct val="0"/>
              </a:spcBef>
              <a:spcAft>
                <a:spcPts val="8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41" lvl="1" indent="-228600" defTabSz="914400">
              <a:lnSpc>
                <a:spcPct val="100000"/>
              </a:lnSpc>
              <a:spcBef>
                <a:spcPct val="0"/>
              </a:spcBef>
              <a:buClrTx/>
              <a:buFont typeface="Arial" panose="020B0604020202020204" pitchFamily="34" charset="0"/>
              <a:buChar char="•"/>
              <a:defRPr/>
            </a:pPr>
            <a:r>
              <a:rPr lang="en-US" sz="1800" b="1" dirty="0">
                <a:solidFill>
                  <a:schemeClr val="tx1"/>
                </a:solidFill>
              </a:rPr>
              <a:t>Improve efficiency, reduce costs and increase cash flow</a:t>
            </a:r>
          </a:p>
          <a:p>
            <a:pPr marL="457141" lvl="1" indent="-228600" defTabSz="914400">
              <a:lnSpc>
                <a:spcPct val="100000"/>
              </a:lnSpc>
              <a:spcBef>
                <a:spcPct val="0"/>
              </a:spcBef>
              <a:spcAft>
                <a:spcPts val="600"/>
              </a:spcAft>
              <a:buClrTx/>
              <a:buFont typeface="Arial" panose="020B0604020202020204" pitchFamily="34" charset="0"/>
              <a:buChar char="•"/>
              <a:defRPr/>
            </a:pPr>
            <a:r>
              <a:rPr lang="en-US" sz="1800" b="1" dirty="0">
                <a:solidFill>
                  <a:schemeClr val="tx1"/>
                </a:solidFill>
              </a:rPr>
              <a:t>Maintain workflow</a:t>
            </a:r>
          </a:p>
          <a:p>
            <a:pPr marL="746125" lvl="1" indent="-285750" defTabSz="914400">
              <a:spcBef>
                <a:spcPct val="0"/>
              </a:spcBef>
              <a:spcAft>
                <a:spcPts val="600"/>
              </a:spcAft>
              <a:buClrTx/>
              <a:buFont typeface="Arial" panose="020B0604020202020204" pitchFamily="34" charset="0"/>
              <a:buChar char="̶"/>
              <a:defRPr/>
            </a:pPr>
            <a:r>
              <a:rPr lang="en-US" sz="1600" dirty="0">
                <a:solidFill>
                  <a:schemeClr val="tx1"/>
                </a:solidFill>
              </a:rPr>
              <a:t>Data returned in an API mirrors the detailed information provided on our portal</a:t>
            </a:r>
          </a:p>
          <a:p>
            <a:pPr marL="746125" lvl="1" indent="-285750" defTabSz="914400">
              <a:spcBef>
                <a:spcPct val="0"/>
              </a:spcBef>
              <a:spcAft>
                <a:spcPts val="600"/>
              </a:spcAft>
              <a:buClrTx/>
              <a:buFont typeface="Arial" panose="020B0604020202020204" pitchFamily="34" charset="0"/>
              <a:buChar char="̶"/>
              <a:defRPr/>
            </a:pPr>
            <a:r>
              <a:rPr lang="en-US" sz="1600" dirty="0">
                <a:solidFill>
                  <a:schemeClr val="tx1"/>
                </a:solidFill>
              </a:rPr>
              <a:t>Ability to populate data and transfer to your practice management system, proprietary software or any application you prefer </a:t>
            </a:r>
          </a:p>
          <a:p>
            <a:pPr marL="746125" lvl="1" indent="-285750" defTabSz="914400">
              <a:spcBef>
                <a:spcPct val="0"/>
              </a:spcBef>
              <a:buClrTx/>
              <a:buFont typeface="Arial" panose="020B0604020202020204" pitchFamily="34" charset="0"/>
              <a:buChar char="̶"/>
              <a:defRPr/>
            </a:pPr>
            <a:r>
              <a:rPr lang="en-US" sz="1600" dirty="0">
                <a:solidFill>
                  <a:schemeClr val="tx1"/>
                </a:solidFill>
              </a:rPr>
              <a:t>Integration of data from multiple sources into 1 location</a:t>
            </a:r>
          </a:p>
          <a:p>
            <a:pPr marL="457141" lvl="1" indent="-228600" defTabSz="914400">
              <a:lnSpc>
                <a:spcPct val="100000"/>
              </a:lnSpc>
              <a:spcBef>
                <a:spcPct val="0"/>
              </a:spcBef>
              <a:spcAft>
                <a:spcPts val="600"/>
              </a:spcAft>
              <a:buClrTx/>
              <a:buFont typeface="Arial" panose="020B0604020202020204" pitchFamily="34" charset="0"/>
              <a:buChar char="•"/>
              <a:defRPr/>
            </a:pPr>
            <a:r>
              <a:rPr lang="en-US" sz="1800" b="1" dirty="0">
                <a:solidFill>
                  <a:schemeClr val="tx1"/>
                </a:solidFill>
              </a:rPr>
              <a:t>Save time</a:t>
            </a:r>
          </a:p>
          <a:p>
            <a:pPr marL="746125" lvl="1" indent="-285750" defTabSz="914400">
              <a:spcBef>
                <a:spcPct val="0"/>
              </a:spcBef>
              <a:spcAft>
                <a:spcPts val="600"/>
              </a:spcAft>
              <a:buClrTx/>
              <a:buFont typeface="Arial" panose="020B0604020202020204" pitchFamily="34" charset="0"/>
              <a:buChar char="̶"/>
              <a:defRPr/>
            </a:pPr>
            <a:r>
              <a:rPr lang="en-US" sz="1600" dirty="0">
                <a:solidFill>
                  <a:schemeClr val="tx1"/>
                </a:solidFill>
              </a:rPr>
              <a:t>Data is returned in real time</a:t>
            </a:r>
          </a:p>
          <a:p>
            <a:pPr marL="746125" lvl="1" indent="-285750" defTabSz="914400">
              <a:spcBef>
                <a:spcPct val="0"/>
              </a:spcBef>
              <a:spcAft>
                <a:spcPts val="600"/>
              </a:spcAft>
              <a:buClrTx/>
              <a:buFont typeface="Arial" panose="020B0604020202020204" pitchFamily="34" charset="0"/>
              <a:buChar char="̶"/>
              <a:defRPr/>
            </a:pPr>
            <a:r>
              <a:rPr lang="en-US" sz="1600" dirty="0">
                <a:solidFill>
                  <a:schemeClr val="tx1"/>
                </a:solidFill>
              </a:rPr>
              <a:t>Transactions automated on a timetable you set</a:t>
            </a:r>
          </a:p>
          <a:p>
            <a:pPr marL="746125" lvl="1" indent="-285750" defTabSz="914400">
              <a:spcBef>
                <a:spcPct val="0"/>
              </a:spcBef>
              <a:buClrTx/>
              <a:buFont typeface="Arial" panose="020B0604020202020204" pitchFamily="34" charset="0"/>
              <a:buChar char="̶"/>
              <a:defRPr/>
            </a:pPr>
            <a:r>
              <a:rPr lang="en-US" sz="1600" dirty="0">
                <a:solidFill>
                  <a:schemeClr val="tx1"/>
                </a:solidFill>
              </a:rPr>
              <a:t>API can be a solution to replace or complement other digital solutions</a:t>
            </a:r>
          </a:p>
          <a:p>
            <a:pPr marL="457141" lvl="1" indent="-228600" defTabSz="914400">
              <a:lnSpc>
                <a:spcPct val="100000"/>
              </a:lnSpc>
              <a:spcBef>
                <a:spcPct val="0"/>
              </a:spcBef>
              <a:buClrTx/>
              <a:buFont typeface="Arial" panose="020B0604020202020204" pitchFamily="34" charset="0"/>
              <a:buChar char="•"/>
              <a:defRPr/>
            </a:pPr>
            <a:r>
              <a:rPr lang="en-US" sz="1800" b="1" dirty="0">
                <a:solidFill>
                  <a:schemeClr val="tx1"/>
                </a:solidFill>
              </a:rPr>
              <a:t>Decrease call volume</a:t>
            </a:r>
          </a:p>
          <a:p>
            <a:pPr marL="457141" lvl="1" indent="-228600" defTabSz="914400">
              <a:lnSpc>
                <a:spcPct val="100000"/>
              </a:lnSpc>
              <a:spcBef>
                <a:spcPct val="0"/>
              </a:spcBef>
              <a:buClrTx/>
              <a:buFont typeface="Arial" panose="020B0604020202020204" pitchFamily="34" charset="0"/>
              <a:buChar char="•"/>
              <a:defRPr/>
            </a:pPr>
            <a:r>
              <a:rPr lang="en-US" sz="1800" b="1" dirty="0">
                <a:solidFill>
                  <a:schemeClr val="tx1"/>
                </a:solidFill>
              </a:rPr>
              <a:t>Reduce paper </a:t>
            </a:r>
          </a:p>
          <a:p>
            <a:endParaRPr lang="en-US" sz="1600" dirty="0"/>
          </a:p>
        </p:txBody>
      </p:sp>
      <p:sp>
        <p:nvSpPr>
          <p:cNvPr id="3" name="Slide Number Placeholder 2">
            <a:extLst>
              <a:ext uri="{FF2B5EF4-FFF2-40B4-BE49-F238E27FC236}">
                <a16:creationId xmlns:a16="http://schemas.microsoft.com/office/drawing/2014/main" id="{4B67D430-B4A3-5403-3857-D3F84F6FC716}"/>
              </a:ext>
            </a:extLst>
          </p:cNvPr>
          <p:cNvSpPr>
            <a:spLocks noGrp="1"/>
          </p:cNvSpPr>
          <p:nvPr>
            <p:ph type="sldNum" sz="quarter" idx="12"/>
          </p:nvPr>
        </p:nvSpPr>
        <p:spPr/>
        <p:txBody>
          <a:bodyPr/>
          <a:lstStyle/>
          <a:p>
            <a:fld id="{90F9BDA0-AF0E-4BA8-B742-3B9C92A3E6FE}" type="slidenum">
              <a:rPr lang="en-US" smtClean="0"/>
              <a:t>9</a:t>
            </a:fld>
            <a:endParaRPr lang="en-US"/>
          </a:p>
        </p:txBody>
      </p:sp>
    </p:spTree>
    <p:extLst>
      <p:ext uri="{BB962C8B-B14F-4D97-AF65-F5344CB8AC3E}">
        <p14:creationId xmlns:p14="http://schemas.microsoft.com/office/powerpoint/2010/main" val="23175140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OS" val="Unix 4.14 unknown"/>
  <p:tag name="AS_RELEASE_DATE" val="2022.07.31"/>
  <p:tag name="AS_TITLE" val="Aspose.Slides for Java"/>
  <p:tag name="AS_VERSION" val="22.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ster Theme">
  <a:themeElements>
    <a:clrScheme name="Custom 27">
      <a:dk1>
        <a:srgbClr val="002477"/>
      </a:dk1>
      <a:lt1>
        <a:srgbClr val="FFFFFF"/>
      </a:lt1>
      <a:dk2>
        <a:srgbClr val="595959"/>
      </a:dk2>
      <a:lt2>
        <a:srgbClr val="CCF2F7"/>
      </a:lt2>
      <a:accent1>
        <a:srgbClr val="002477"/>
      </a:accent1>
      <a:accent2>
        <a:srgbClr val="00BED5"/>
      </a:accent2>
      <a:accent3>
        <a:srgbClr val="99E5EE"/>
      </a:accent3>
      <a:accent4>
        <a:srgbClr val="F5B700"/>
      </a:accent4>
      <a:accent5>
        <a:srgbClr val="FBE299"/>
      </a:accent5>
      <a:accent6>
        <a:srgbClr val="FF681F"/>
      </a:accent6>
      <a:hlink>
        <a:srgbClr val="196ECF"/>
      </a:hlink>
      <a:folHlink>
        <a:srgbClr val="002677"/>
      </a:folHlink>
    </a:clrScheme>
    <a:fontScheme name="UnitedHealthcare">
      <a:majorFont>
        <a:latin typeface="Georgia"/>
        <a:ea typeface="Georgia"/>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UHG">
  <a:themeElements>
    <a:clrScheme name="UGH Theme colors">
      <a:dk1>
        <a:srgbClr val="424242"/>
      </a:dk1>
      <a:lt1>
        <a:srgbClr val="FFFFFF"/>
      </a:lt1>
      <a:dk2>
        <a:srgbClr val="424242"/>
      </a:dk2>
      <a:lt2>
        <a:srgbClr val="DADADA"/>
      </a:lt2>
      <a:accent1>
        <a:srgbClr val="003C71"/>
      </a:accent1>
      <a:accent2>
        <a:srgbClr val="0066F5"/>
      </a:accent2>
      <a:accent3>
        <a:srgbClr val="009104"/>
      </a:accent3>
      <a:accent4>
        <a:srgbClr val="AACE15"/>
      </a:accent4>
      <a:accent5>
        <a:srgbClr val="FCAE00"/>
      </a:accent5>
      <a:accent6>
        <a:srgbClr val="FFDA03"/>
      </a:accent6>
      <a:hlink>
        <a:srgbClr val="0066F5"/>
      </a:hlink>
      <a:folHlink>
        <a:srgbClr val="0066F5"/>
      </a:folHlink>
    </a:clrScheme>
    <a:fontScheme name="UnitedHealth 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chemeClr val="accent2"/>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UHG_BrandRefresh_PPT__opt220_nophotos_16-9-MV" id="{115E492A-1337-476D-B556-3D627CFA40B0}" vid="{CBC53A3B-B7F6-435C-906E-313CA276B439}"/>
    </a:ext>
  </a:extLst>
</a:theme>
</file>

<file path=ppt/theme/theme3.xml><?xml version="1.0" encoding="utf-8"?>
<a:theme xmlns:a="http://schemas.openxmlformats.org/drawingml/2006/main" name="1_Master Theme">
  <a:themeElements>
    <a:clrScheme name="Custom 4">
      <a:dk1>
        <a:srgbClr val="002677"/>
      </a:dk1>
      <a:lt1>
        <a:srgbClr val="FFFFFF"/>
      </a:lt1>
      <a:dk2>
        <a:srgbClr val="595959"/>
      </a:dk2>
      <a:lt2>
        <a:srgbClr val="CCF2F7"/>
      </a:lt2>
      <a:accent1>
        <a:srgbClr val="002677"/>
      </a:accent1>
      <a:accent2>
        <a:srgbClr val="00BED5"/>
      </a:accent2>
      <a:accent3>
        <a:srgbClr val="99E5EE"/>
      </a:accent3>
      <a:accent4>
        <a:srgbClr val="F5B700"/>
      </a:accent4>
      <a:accent5>
        <a:srgbClr val="FBE299"/>
      </a:accent5>
      <a:accent6>
        <a:srgbClr val="FF681F"/>
      </a:accent6>
      <a:hlink>
        <a:srgbClr val="196ECF"/>
      </a:hlink>
      <a:folHlink>
        <a:srgbClr val="002677"/>
      </a:folHlink>
    </a:clrScheme>
    <a:fontScheme name="UnitedHealthcar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Master Theme">
  <a:themeElements>
    <a:clrScheme name="Custom 27">
      <a:dk1>
        <a:srgbClr val="002477"/>
      </a:dk1>
      <a:lt1>
        <a:srgbClr val="FFFFFF"/>
      </a:lt1>
      <a:dk2>
        <a:srgbClr val="595959"/>
      </a:dk2>
      <a:lt2>
        <a:srgbClr val="CCF2F7"/>
      </a:lt2>
      <a:accent1>
        <a:srgbClr val="002477"/>
      </a:accent1>
      <a:accent2>
        <a:srgbClr val="00BED5"/>
      </a:accent2>
      <a:accent3>
        <a:srgbClr val="99E5EE"/>
      </a:accent3>
      <a:accent4>
        <a:srgbClr val="F5B700"/>
      </a:accent4>
      <a:accent5>
        <a:srgbClr val="FBE299"/>
      </a:accent5>
      <a:accent6>
        <a:srgbClr val="FF681F"/>
      </a:accent6>
      <a:hlink>
        <a:srgbClr val="196ECF"/>
      </a:hlink>
      <a:folHlink>
        <a:srgbClr val="002677"/>
      </a:folHlink>
    </a:clrScheme>
    <a:fontScheme name="UnitedHealthcare">
      <a:majorFont>
        <a:latin typeface="Georgia"/>
        <a:ea typeface="Georgia"/>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Update xmlns="2cbe3bb0-7894-46fa-b56c-417ff7abfcc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62004E5304F044AB75E915CF8F7686" ma:contentTypeVersion="8" ma:contentTypeDescription="Create a new document." ma:contentTypeScope="" ma:versionID="f4c1a483f966ca39193039597ad5c5b3">
  <xsd:schema xmlns:xsd="http://www.w3.org/2001/XMLSchema" xmlns:xs="http://www.w3.org/2001/XMLSchema" xmlns:p="http://schemas.microsoft.com/office/2006/metadata/properties" xmlns:ns2="2cbe3bb0-7894-46fa-b56c-417ff7abfcc3" xmlns:ns3="8e05150a-9fad-4185-ae28-9b7f77471045" targetNamespace="http://schemas.microsoft.com/office/2006/metadata/properties" ma:root="true" ma:fieldsID="87483eeb557e0de1282f7f345c724abd" ns2:_="" ns3:_="">
    <xsd:import namespace="2cbe3bb0-7894-46fa-b56c-417ff7abfcc3"/>
    <xsd:import namespace="8e05150a-9fad-4185-ae28-9b7f7747104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Updat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e3bb0-7894-46fa-b56c-417ff7abfc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Update" ma:index="13" nillable="true" ma:displayName="Update" ma:description="Provide any updates/SME assignments" ma:format="Dropdown" ma:internalName="Update">
      <xsd:simpleType>
        <xsd:restriction base="dms:Text">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05150a-9fad-4185-ae28-9b7f7747104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C5CD99-9D8A-429A-8C94-138D437B8808}">
  <ds:schemaRefs>
    <ds:schemaRef ds:uri="http://schemas.microsoft.com/sharepoint/v3/contenttype/forms"/>
  </ds:schemaRefs>
</ds:datastoreItem>
</file>

<file path=customXml/itemProps2.xml><?xml version="1.0" encoding="utf-8"?>
<ds:datastoreItem xmlns:ds="http://schemas.openxmlformats.org/officeDocument/2006/customXml" ds:itemID="{E078B5C3-B8C7-4DD6-87C8-CF96FB9CF7B3}">
  <ds:schemaRefs>
    <ds:schemaRef ds:uri="http://schemas.microsoft.com/office/2006/metadata/properties"/>
    <ds:schemaRef ds:uri="http://purl.org/dc/terms/"/>
    <ds:schemaRef ds:uri="http://schemas.microsoft.com/office/2006/documentManagement/types"/>
    <ds:schemaRef ds:uri="http://www.w3.org/XML/1998/namespace"/>
    <ds:schemaRef ds:uri="8e05150a-9fad-4185-ae28-9b7f77471045"/>
    <ds:schemaRef ds:uri="http://purl.org/dc/dcmitype/"/>
    <ds:schemaRef ds:uri="http://purl.org/dc/elements/1.1/"/>
    <ds:schemaRef ds:uri="http://schemas.microsoft.com/office/infopath/2007/PartnerControls"/>
    <ds:schemaRef ds:uri="http://schemas.openxmlformats.org/package/2006/metadata/core-properties"/>
    <ds:schemaRef ds:uri="2cbe3bb0-7894-46fa-b56c-417ff7abfcc3"/>
  </ds:schemaRefs>
</ds:datastoreItem>
</file>

<file path=customXml/itemProps3.xml><?xml version="1.0" encoding="utf-8"?>
<ds:datastoreItem xmlns:ds="http://schemas.openxmlformats.org/officeDocument/2006/customXml" ds:itemID="{042FD828-8D17-45F3-B0B0-1DCE9E66BE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be3bb0-7894-46fa-b56c-417ff7abfcc3"/>
    <ds:schemaRef ds:uri="8e05150a-9fad-4185-ae28-9b7f774710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69387</TotalTime>
  <Words>3039</Words>
  <Application>Microsoft Office PowerPoint</Application>
  <PresentationFormat>Widescreen</PresentationFormat>
  <Paragraphs>349</Paragraphs>
  <Slides>42</Slides>
  <Notes>30</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42</vt:i4>
      </vt:variant>
    </vt:vector>
  </HeadingPairs>
  <TitlesOfParts>
    <vt:vector size="59" baseType="lpstr">
      <vt:lpstr>Arial</vt:lpstr>
      <vt:lpstr>Calibri</vt:lpstr>
      <vt:lpstr>Georgia</vt:lpstr>
      <vt:lpstr>Helvetica</vt:lpstr>
      <vt:lpstr>Open Sans</vt:lpstr>
      <vt:lpstr>Rockwell Extra Bold</vt:lpstr>
      <vt:lpstr>Segoe UI</vt:lpstr>
      <vt:lpstr>System Font Regular</vt:lpstr>
      <vt:lpstr>UHC2020Sans-Bold</vt:lpstr>
      <vt:lpstr>UHC2020Sans-Medium</vt:lpstr>
      <vt:lpstr>UHCSerifHeadline-Semibold</vt:lpstr>
      <vt:lpstr>Wingdings</vt:lpstr>
      <vt:lpstr>Master Theme</vt:lpstr>
      <vt:lpstr>1_UHG</vt:lpstr>
      <vt:lpstr>1_Master Theme</vt:lpstr>
      <vt:lpstr>2_Master Theme</vt:lpstr>
      <vt:lpstr>think-cell Slide</vt:lpstr>
      <vt:lpstr>Digital Solutions</vt:lpstr>
      <vt:lpstr>Digital Solutions Overview</vt:lpstr>
      <vt:lpstr>What is the difference between EDI, API, EPP and POCA?</vt:lpstr>
      <vt:lpstr>API Overview</vt:lpstr>
      <vt:lpstr>API in Real Life</vt:lpstr>
      <vt:lpstr>How you’ll use API with us</vt:lpstr>
      <vt:lpstr>Get set up for  API success</vt:lpstr>
      <vt:lpstr>How API works</vt:lpstr>
      <vt:lpstr>API types and benefits</vt:lpstr>
      <vt:lpstr>API connection options</vt:lpstr>
      <vt:lpstr>API support</vt:lpstr>
      <vt:lpstr>API Marketplace</vt:lpstr>
      <vt:lpstr>API Consumers</vt:lpstr>
      <vt:lpstr>API Utilization</vt:lpstr>
      <vt:lpstr>API experience</vt:lpstr>
      <vt:lpstr>API QRG</vt:lpstr>
      <vt:lpstr>API QRG continued… </vt:lpstr>
      <vt:lpstr>Epic Payer Platform </vt:lpstr>
      <vt:lpstr>Epic Payer Platform</vt:lpstr>
      <vt:lpstr>Epic Payer Platform  continued…</vt:lpstr>
      <vt:lpstr>Chat Support</vt:lpstr>
      <vt:lpstr>Select icon</vt:lpstr>
      <vt:lpstr>Chat options</vt:lpstr>
      <vt:lpstr>Attach a document</vt:lpstr>
      <vt:lpstr>Add a smile</vt:lpstr>
      <vt:lpstr>Print Transcript</vt:lpstr>
      <vt:lpstr>Education and Training</vt:lpstr>
      <vt:lpstr>UHCprovider.com</vt:lpstr>
      <vt:lpstr>UHCprovider.com - Resources</vt:lpstr>
      <vt:lpstr>Go to Digital Solutions</vt:lpstr>
      <vt:lpstr>Digital Solutions Training and Guides</vt:lpstr>
      <vt:lpstr>Digital Solutions Training and Guides - scrolled</vt:lpstr>
      <vt:lpstr>Select Instructor-Led Learning</vt:lpstr>
      <vt:lpstr>Instructor-Led Learning</vt:lpstr>
      <vt:lpstr>Register for Live Event</vt:lpstr>
      <vt:lpstr> x Point of Care Assist</vt:lpstr>
      <vt:lpstr>How it works</vt:lpstr>
      <vt:lpstr>Prior Authorization By The Numbers:  </vt:lpstr>
      <vt:lpstr>Epic Payer Platform + Point of Care Assist</vt:lpstr>
      <vt:lpstr>Epic Payer Platform + Point of Care Assist continued…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UnitedHealthcare Digital Solutions</dc:title>
  <dc:creator>Gareth Walters</dc:creator>
  <cp:keywords>uhc_provider_theme_v1.7.3</cp:keywords>
  <cp:lastModifiedBy>Hattery, Jodie A</cp:lastModifiedBy>
  <cp:revision>1145</cp:revision>
  <dcterms:created xsi:type="dcterms:W3CDTF">2020-04-04T18:38:29Z</dcterms:created>
  <dcterms:modified xsi:type="dcterms:W3CDTF">2024-10-10T19:58:24Z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0x0101003C62004E5304F044AB75E915CF8F7686</vt:lpwstr>
  </property>
</Properties>
</file>