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469" r:id="rId5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CAF899-967C-46F4-8F4D-C82AFF1E5102}">
          <p14:sldIdLst>
            <p14:sldId id="2469"/>
          </p14:sldIdLst>
        </p14:section>
      </p14:sectionLst>
    </p:ex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33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A58D3A-363C-6F67-FB81-925F5DD481DE}" name="Crowder-Martin, Tisha Z" initials="CZ" userId="S::tcrowdermartin@uhc.com::309827fc-581b-4c78-b3e8-f7f719dbdb4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0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Liisa Turan-Walters" initials="LT" lastIdx="1" clrIdx="1">
    <p:extLst>
      <p:ext uri="{19B8F6BF-5375-455C-9EA6-DF929625EA0E}">
        <p15:presenceInfo xmlns:p15="http://schemas.microsoft.com/office/powerpoint/2012/main" userId="S::liituran@publicisgroupe.net::e3a04ddb-12ea-4799-8db6-07d4ec8fe7d7" providerId="AD"/>
      </p:ext>
    </p:extLst>
  </p:cmAuthor>
  <p:cmAuthor id="3" name="Osment, Melanie A" initials="OMA" lastIdx="1" clrIdx="2">
    <p:extLst>
      <p:ext uri="{19B8F6BF-5375-455C-9EA6-DF929625EA0E}">
        <p15:presenceInfo xmlns:p15="http://schemas.microsoft.com/office/powerpoint/2012/main" userId="S::mosment@uhc.com::507b6d9a-1703-4cb1-b15e-513f31cc55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528"/>
    <a:srgbClr val="EAEBEB"/>
    <a:srgbClr val="FFFFFF"/>
    <a:srgbClr val="FFB38F"/>
    <a:srgbClr val="FFE1D2"/>
    <a:srgbClr val="FDB392"/>
    <a:srgbClr val="FDF1CC"/>
    <a:srgbClr val="F8DA85"/>
    <a:srgbClr val="FAE19D"/>
    <a:srgbClr val="F9D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40" autoAdjust="0"/>
  </p:normalViewPr>
  <p:slideViewPr>
    <p:cSldViewPr snapToGrid="0">
      <p:cViewPr varScale="1">
        <p:scale>
          <a:sx n="85" d="100"/>
          <a:sy n="85" d="100"/>
        </p:scale>
        <p:origin x="1146" y="78"/>
      </p:cViewPr>
      <p:guideLst>
        <p:guide pos="2880"/>
        <p:guide orient="horz" pos="33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85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B46805-6D58-40DB-BDB3-94366D6601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6C7D6-4560-4E46-B697-B4572F2377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1DAF-1EFB-48B3-B198-4E2D6EF7D1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F48C7-F5C9-487A-A7F1-5C497A11B3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DF1CA-DEF8-488E-812E-E13FD6F21D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A3A6E-334A-406E-9E2D-56A6BBB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8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20659-73FB-BE45-9A42-B7FACADC836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177F8-3717-E441-ABD5-E9CC1E0ED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370249" y="6083710"/>
            <a:ext cx="8347421" cy="774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901700"/>
            <a:ext cx="6227505" cy="2103967"/>
          </a:xfrm>
        </p:spPr>
        <p:txBody>
          <a:bodyPr anchor="b">
            <a:noAutofit/>
          </a:bodyPr>
          <a:lstStyle>
            <a:lvl1pPr algn="l">
              <a:defRPr sz="3800" spc="0" baseline="0"/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381" y="2991201"/>
            <a:ext cx="6227505" cy="943488"/>
          </a:xfr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0249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C6F1CA-06DE-4D4F-91AB-CF20E1662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C1DEA533-C29E-F24E-AA8B-1C5C0A5F4AB7}"/>
              </a:ext>
            </a:extLst>
          </p:cNvPr>
          <p:cNvSpPr/>
          <p:nvPr userDrawn="1"/>
        </p:nvSpPr>
        <p:spPr>
          <a:xfrm>
            <a:off x="0" y="2965974"/>
            <a:ext cx="9155359" cy="2254806"/>
          </a:xfrm>
          <a:custGeom>
            <a:avLst/>
            <a:gdLst>
              <a:gd name="connsiteX0" fmla="*/ 75465 w 9155359"/>
              <a:gd name="connsiteY0" fmla="*/ 1228752 h 2254806"/>
              <a:gd name="connsiteX1" fmla="*/ 2401545 w 9155359"/>
              <a:gd name="connsiteY1" fmla="*/ 2000225 h 2254806"/>
              <a:gd name="connsiteX2" fmla="*/ 48611 w 9155359"/>
              <a:gd name="connsiteY2" fmla="*/ 1366682 h 2254806"/>
              <a:gd name="connsiteX3" fmla="*/ 0 w 9155359"/>
              <a:gd name="connsiteY3" fmla="*/ 1368140 h 2254806"/>
              <a:gd name="connsiteX4" fmla="*/ 0 w 9155359"/>
              <a:gd name="connsiteY4" fmla="*/ 1228898 h 2254806"/>
              <a:gd name="connsiteX5" fmla="*/ 0 w 9155359"/>
              <a:gd name="connsiteY5" fmla="*/ 940062 h 2254806"/>
              <a:gd name="connsiteX6" fmla="*/ 184018 w 9155359"/>
              <a:gd name="connsiteY6" fmla="*/ 959482 h 2254806"/>
              <a:gd name="connsiteX7" fmla="*/ 2339206 w 9155359"/>
              <a:gd name="connsiteY7" fmla="*/ 1953264 h 2254806"/>
              <a:gd name="connsiteX8" fmla="*/ 115341 w 9155359"/>
              <a:gd name="connsiteY8" fmla="*/ 1093334 h 2254806"/>
              <a:gd name="connsiteX9" fmla="*/ 0 w 9155359"/>
              <a:gd name="connsiteY9" fmla="*/ 1085497 h 2254806"/>
              <a:gd name="connsiteX10" fmla="*/ 5599046 w 9155359"/>
              <a:gd name="connsiteY10" fmla="*/ 904719 h 2254806"/>
              <a:gd name="connsiteX11" fmla="*/ 6485913 w 9155359"/>
              <a:gd name="connsiteY11" fmla="*/ 1214084 h 2254806"/>
              <a:gd name="connsiteX12" fmla="*/ 6485913 w 9155359"/>
              <a:gd name="connsiteY12" fmla="*/ 1214273 h 2254806"/>
              <a:gd name="connsiteX13" fmla="*/ 5262052 w 9155359"/>
              <a:gd name="connsiteY13" fmla="*/ 1389738 h 2254806"/>
              <a:gd name="connsiteX14" fmla="*/ 3948946 w 9155359"/>
              <a:gd name="connsiteY14" fmla="*/ 2070808 h 2254806"/>
              <a:gd name="connsiteX15" fmla="*/ 3030908 w 9155359"/>
              <a:gd name="connsiteY15" fmla="*/ 2249012 h 2254806"/>
              <a:gd name="connsiteX16" fmla="*/ 2401356 w 9155359"/>
              <a:gd name="connsiteY16" fmla="*/ 2000225 h 2254806"/>
              <a:gd name="connsiteX17" fmla="*/ 3424556 w 9155359"/>
              <a:gd name="connsiteY17" fmla="*/ 1849989 h 2254806"/>
              <a:gd name="connsiteX18" fmla="*/ 4734914 w 9155359"/>
              <a:gd name="connsiteY18" fmla="*/ 1115722 h 2254806"/>
              <a:gd name="connsiteX19" fmla="*/ 5599046 w 9155359"/>
              <a:gd name="connsiteY19" fmla="*/ 904719 h 2254806"/>
              <a:gd name="connsiteX20" fmla="*/ 9155359 w 9155359"/>
              <a:gd name="connsiteY20" fmla="*/ 681109 h 2254806"/>
              <a:gd name="connsiteX21" fmla="*/ 9155359 w 9155359"/>
              <a:gd name="connsiteY21" fmla="*/ 825935 h 2254806"/>
              <a:gd name="connsiteX22" fmla="*/ 9149737 w 9155359"/>
              <a:gd name="connsiteY22" fmla="*/ 860604 h 2254806"/>
              <a:gd name="connsiteX23" fmla="*/ 8219858 w 9155359"/>
              <a:gd name="connsiteY23" fmla="*/ 1354116 h 2254806"/>
              <a:gd name="connsiteX24" fmla="*/ 6835032 w 9155359"/>
              <a:gd name="connsiteY24" fmla="*/ 1469107 h 2254806"/>
              <a:gd name="connsiteX25" fmla="*/ 8199299 w 9155359"/>
              <a:gd name="connsiteY25" fmla="*/ 1236288 h 2254806"/>
              <a:gd name="connsiteX26" fmla="*/ 0 w 9155359"/>
              <a:gd name="connsiteY26" fmla="*/ 642868 h 2254806"/>
              <a:gd name="connsiteX27" fmla="*/ 230952 w 9155359"/>
              <a:gd name="connsiteY27" fmla="*/ 668304 h 2254806"/>
              <a:gd name="connsiteX28" fmla="*/ 2292119 w 9155359"/>
              <a:gd name="connsiteY28" fmla="*/ 1900446 h 2254806"/>
              <a:gd name="connsiteX29" fmla="*/ 206890 w 9155359"/>
              <a:gd name="connsiteY29" fmla="*/ 813882 h 2254806"/>
              <a:gd name="connsiteX30" fmla="*/ 0 w 9155359"/>
              <a:gd name="connsiteY30" fmla="*/ 791487 h 2254806"/>
              <a:gd name="connsiteX31" fmla="*/ 9155359 w 9155359"/>
              <a:gd name="connsiteY31" fmla="*/ 337384 h 2254806"/>
              <a:gd name="connsiteX32" fmla="*/ 9155359 w 9155359"/>
              <a:gd name="connsiteY32" fmla="*/ 508809 h 2254806"/>
              <a:gd name="connsiteX33" fmla="*/ 7983195 w 9155359"/>
              <a:gd name="connsiteY33" fmla="*/ 1238557 h 2254806"/>
              <a:gd name="connsiteX34" fmla="*/ 6686100 w 9155359"/>
              <a:gd name="connsiteY34" fmla="*/ 1350808 h 2254806"/>
              <a:gd name="connsiteX35" fmla="*/ 7924457 w 9155359"/>
              <a:gd name="connsiteY35" fmla="*/ 1139061 h 2254806"/>
              <a:gd name="connsiteX36" fmla="*/ 9133957 w 9155359"/>
              <a:gd name="connsiteY36" fmla="*/ 351217 h 2254806"/>
              <a:gd name="connsiteX37" fmla="*/ 9155359 w 9155359"/>
              <a:gd name="connsiteY37" fmla="*/ 0 h 2254806"/>
              <a:gd name="connsiteX38" fmla="*/ 9155359 w 9155359"/>
              <a:gd name="connsiteY38" fmla="*/ 170058 h 2254806"/>
              <a:gd name="connsiteX39" fmla="*/ 9141500 w 9155359"/>
              <a:gd name="connsiteY39" fmla="*/ 179667 h 2254806"/>
              <a:gd name="connsiteX40" fmla="*/ 7681351 w 9155359"/>
              <a:gd name="connsiteY40" fmla="*/ 1168541 h 2254806"/>
              <a:gd name="connsiteX41" fmla="*/ 6485913 w 9155359"/>
              <a:gd name="connsiteY41" fmla="*/ 1214084 h 2254806"/>
              <a:gd name="connsiteX42" fmla="*/ 7643740 w 9155359"/>
              <a:gd name="connsiteY42" fmla="*/ 1057139 h 2254806"/>
              <a:gd name="connsiteX43" fmla="*/ 8830271 w 9155359"/>
              <a:gd name="connsiteY43" fmla="*/ 227534 h 22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55359" h="2254806">
                <a:moveTo>
                  <a:pt x="75465" y="1228752"/>
                </a:moveTo>
                <a:cubicBezTo>
                  <a:pt x="976487" y="1264591"/>
                  <a:pt x="1657416" y="1843345"/>
                  <a:pt x="2401545" y="2000225"/>
                </a:cubicBezTo>
                <a:cubicBezTo>
                  <a:pt x="1604124" y="1924487"/>
                  <a:pt x="931939" y="1377046"/>
                  <a:pt x="48611" y="1366682"/>
                </a:cubicBezTo>
                <a:lnTo>
                  <a:pt x="0" y="1368140"/>
                </a:lnTo>
                <a:lnTo>
                  <a:pt x="0" y="1228898"/>
                </a:lnTo>
                <a:close/>
                <a:moveTo>
                  <a:pt x="0" y="940062"/>
                </a:moveTo>
                <a:lnTo>
                  <a:pt x="184018" y="959482"/>
                </a:lnTo>
                <a:cubicBezTo>
                  <a:pt x="1352510" y="1119149"/>
                  <a:pt x="1773248" y="1724721"/>
                  <a:pt x="2339206" y="1953264"/>
                </a:cubicBezTo>
                <a:cubicBezTo>
                  <a:pt x="1805401" y="1820568"/>
                  <a:pt x="1092319" y="1197068"/>
                  <a:pt x="115341" y="1093334"/>
                </a:cubicBezTo>
                <a:lnTo>
                  <a:pt x="0" y="1085497"/>
                </a:lnTo>
                <a:close/>
                <a:moveTo>
                  <a:pt x="5599046" y="904719"/>
                </a:moveTo>
                <a:cubicBezTo>
                  <a:pt x="5920596" y="903360"/>
                  <a:pt x="6245935" y="988730"/>
                  <a:pt x="6485913" y="1214084"/>
                </a:cubicBezTo>
                <a:lnTo>
                  <a:pt x="6485913" y="1214273"/>
                </a:lnTo>
                <a:cubicBezTo>
                  <a:pt x="6202638" y="1101927"/>
                  <a:pt x="5676165" y="1130179"/>
                  <a:pt x="5262052" y="1389738"/>
                </a:cubicBezTo>
                <a:lnTo>
                  <a:pt x="3948946" y="2070808"/>
                </a:lnTo>
                <a:cubicBezTo>
                  <a:pt x="3630711" y="2220098"/>
                  <a:pt x="3318635" y="2273768"/>
                  <a:pt x="3030908" y="2249012"/>
                </a:cubicBezTo>
                <a:cubicBezTo>
                  <a:pt x="2789792" y="2228319"/>
                  <a:pt x="2592068" y="2137233"/>
                  <a:pt x="2401356" y="2000225"/>
                </a:cubicBezTo>
                <a:cubicBezTo>
                  <a:pt x="2886334" y="2054272"/>
                  <a:pt x="3114374" y="1993988"/>
                  <a:pt x="3424556" y="1849989"/>
                </a:cubicBezTo>
                <a:lnTo>
                  <a:pt x="4734914" y="1115722"/>
                </a:lnTo>
                <a:cubicBezTo>
                  <a:pt x="4959734" y="994163"/>
                  <a:pt x="5277495" y="906077"/>
                  <a:pt x="5599046" y="904719"/>
                </a:cubicBezTo>
                <a:close/>
                <a:moveTo>
                  <a:pt x="9155359" y="681109"/>
                </a:moveTo>
                <a:lnTo>
                  <a:pt x="9155359" y="825935"/>
                </a:lnTo>
                <a:lnTo>
                  <a:pt x="9149737" y="860604"/>
                </a:lnTo>
                <a:lnTo>
                  <a:pt x="8219858" y="1354116"/>
                </a:lnTo>
                <a:cubicBezTo>
                  <a:pt x="7594000" y="1653170"/>
                  <a:pt x="7239102" y="1699848"/>
                  <a:pt x="6835032" y="1469107"/>
                </a:cubicBezTo>
                <a:cubicBezTo>
                  <a:pt x="7306273" y="1640037"/>
                  <a:pt x="7708921" y="1496699"/>
                  <a:pt x="8199299" y="1236288"/>
                </a:cubicBezTo>
                <a:close/>
                <a:moveTo>
                  <a:pt x="0" y="642868"/>
                </a:moveTo>
                <a:lnTo>
                  <a:pt x="230952" y="668304"/>
                </a:lnTo>
                <a:cubicBezTo>
                  <a:pt x="1395259" y="838661"/>
                  <a:pt x="1782030" y="1534068"/>
                  <a:pt x="2292119" y="1900446"/>
                </a:cubicBezTo>
                <a:cubicBezTo>
                  <a:pt x="1732557" y="1631332"/>
                  <a:pt x="1367925" y="979209"/>
                  <a:pt x="206890" y="813882"/>
                </a:cubicBezTo>
                <a:lnTo>
                  <a:pt x="0" y="791487"/>
                </a:lnTo>
                <a:close/>
                <a:moveTo>
                  <a:pt x="9155359" y="337384"/>
                </a:moveTo>
                <a:lnTo>
                  <a:pt x="9155359" y="508809"/>
                </a:lnTo>
                <a:lnTo>
                  <a:pt x="7983195" y="1238557"/>
                </a:lnTo>
                <a:cubicBezTo>
                  <a:pt x="7595611" y="1471658"/>
                  <a:pt x="7113571" y="1598556"/>
                  <a:pt x="6686100" y="1350808"/>
                </a:cubicBezTo>
                <a:cubicBezTo>
                  <a:pt x="7023567" y="1458336"/>
                  <a:pt x="7467901" y="1455880"/>
                  <a:pt x="7924457" y="1139061"/>
                </a:cubicBezTo>
                <a:cubicBezTo>
                  <a:pt x="8036457" y="1061215"/>
                  <a:pt x="8837502" y="542863"/>
                  <a:pt x="9133957" y="351217"/>
                </a:cubicBezTo>
                <a:close/>
                <a:moveTo>
                  <a:pt x="9155359" y="0"/>
                </a:moveTo>
                <a:lnTo>
                  <a:pt x="9155359" y="170058"/>
                </a:lnTo>
                <a:lnTo>
                  <a:pt x="9141500" y="179667"/>
                </a:lnTo>
                <a:cubicBezTo>
                  <a:pt x="8781210" y="429322"/>
                  <a:pt x="7808517" y="1101366"/>
                  <a:pt x="7681351" y="1168541"/>
                </a:cubicBezTo>
                <a:cubicBezTo>
                  <a:pt x="7524840" y="1251218"/>
                  <a:pt x="7059473" y="1527690"/>
                  <a:pt x="6485913" y="1214084"/>
                </a:cubicBezTo>
                <a:cubicBezTo>
                  <a:pt x="6878708" y="1376793"/>
                  <a:pt x="7309779" y="1286840"/>
                  <a:pt x="7643740" y="1057139"/>
                </a:cubicBezTo>
                <a:lnTo>
                  <a:pt x="8830271" y="22753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/>
              <a:t>  </a:t>
            </a:r>
          </a:p>
        </p:txBody>
      </p:sp>
      <p:sp>
        <p:nvSpPr>
          <p:cNvPr id="15" name="Graphic 8">
            <a:extLst>
              <a:ext uri="{FF2B5EF4-FFF2-40B4-BE49-F238E27FC236}">
                <a16:creationId xmlns:a16="http://schemas.microsoft.com/office/drawing/2014/main" id="{526EA6DD-7353-744A-AD84-B2E27B6572D5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4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4" y="1909238"/>
            <a:ext cx="402336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3440" y="1909238"/>
            <a:ext cx="402336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0165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01" y="347472"/>
            <a:ext cx="8323312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8074552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10412" y="548102"/>
            <a:ext cx="32004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583" y="3975024"/>
            <a:ext cx="3346704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583" y="3624060"/>
            <a:ext cx="3346704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06696" y="3975024"/>
            <a:ext cx="3346704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06696" y="3624060"/>
            <a:ext cx="3346704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9241" y="624231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831606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01" y="347472"/>
            <a:ext cx="8323312" cy="105638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8074552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10412" y="548102"/>
            <a:ext cx="32004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77511" y="2999232"/>
            <a:ext cx="8423175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503568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57200" y="1658112"/>
            <a:ext cx="8229600" cy="4035552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724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692912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347472"/>
            <a:ext cx="4023360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823499"/>
            <a:ext cx="4023360" cy="3864696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8254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306364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95258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500026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9"/>
            <a:ext cx="4484536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85894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1462626"/>
            <a:ext cx="4027336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72073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1827746"/>
            <a:ext cx="4027336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286615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5241932" y="1570955"/>
            <a:ext cx="3453187" cy="26245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481288"/>
            <a:ext cx="4023360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1pPr>
            <a:lvl2pPr marL="20159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  <a:latin typeface="+mn-lt"/>
              </a:defRPr>
            </a:lvl2pPr>
            <a:lvl3pPr marL="298427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  <a:latin typeface="+mn-lt"/>
              </a:defRPr>
            </a:lvl3pPr>
            <a:lvl4pPr marL="39525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  <a:latin typeface="+mn-lt"/>
              </a:defRPr>
            </a:lvl4pPr>
            <a:lvl5pPr marL="500026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2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44887" y="1740100"/>
            <a:ext cx="3243944" cy="2477338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488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616678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5241932" y="1922288"/>
            <a:ext cx="3453187" cy="2430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2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44887" y="2091431"/>
            <a:ext cx="3243944" cy="2261155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488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882154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00600" y="1454457"/>
            <a:ext cx="388620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17563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4818" y="3854450"/>
            <a:ext cx="6887416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401" y="3844213"/>
            <a:ext cx="6082509" cy="867148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7" y="4833693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6" y="6138955"/>
            <a:ext cx="8396424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E59548-A367-FA4E-97EA-55B30591DE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8701" y="5835887"/>
            <a:ext cx="1161919" cy="402336"/>
          </a:xfrm>
          <a:prstGeom prst="rect">
            <a:avLst/>
          </a:prstGeom>
        </p:spPr>
      </p:pic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A0FBCF22-0040-A948-B14F-424C24E938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0" y="2098"/>
            <a:ext cx="9144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90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00600" y="1792224"/>
            <a:ext cx="3886200" cy="3901440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697579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14" y="1481711"/>
            <a:ext cx="3527171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193660" indent="-8413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82554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6351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044951" y="1461449"/>
            <a:ext cx="470916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999063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041648" y="1828801"/>
            <a:ext cx="4709160" cy="3864864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14" y="1828804"/>
            <a:ext cx="3527171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10274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84048" y="1280160"/>
            <a:ext cx="8394192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69489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4019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84048" y="1670304"/>
            <a:ext cx="8394192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27824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7868" y="1882028"/>
            <a:ext cx="5931959" cy="3093949"/>
          </a:xfrm>
        </p:spPr>
        <p:txBody>
          <a:bodyPr anchor="ctr" anchorCtr="0"/>
          <a:lstStyle>
            <a:lvl1pPr marL="192074" indent="-192074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+mj-lt"/>
              <a:buAutoNum type="arabicPeriod"/>
              <a:tabLst/>
              <a:defRPr sz="1400"/>
            </a:lvl1pPr>
            <a:lvl2pPr marL="317476" indent="-107943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300"/>
            </a:lvl2pPr>
            <a:lvl3pPr marL="390497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100"/>
            </a:lvl3pPr>
            <a:lvl4pPr marL="469866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51"/>
            </a:lvl4pPr>
            <a:lvl5pPr marL="539709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65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46" y="1859644"/>
            <a:ext cx="73821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3200217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4540791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80936" y="732592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80936" y="2073665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80936" y="3414239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880936" y="4754312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23122" y="88454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1923122" y="1178685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23122" y="2225120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923122" y="2519257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1923122" y="3559286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923122" y="3853422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1923122" y="489985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1923122" y="5193994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105637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46" y="1859644"/>
            <a:ext cx="73821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3200217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4540791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23122" y="88454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1923122" y="1178685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23122" y="2225120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923122" y="2519257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1923122" y="3559286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923122" y="3853422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1923122" y="489985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1923122" y="5193994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07000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C354DE-06D2-D149-AC3F-4207DD5EF919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231CB0F7-A963-9949-BE34-23F0DBD43A37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3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9EF4F-6259-1F48-B4C6-6A4F79CE19BF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9" name="Graphic 8">
            <a:extLst>
              <a:ext uri="{FF2B5EF4-FFF2-40B4-BE49-F238E27FC236}">
                <a16:creationId xmlns:a16="http://schemas.microsoft.com/office/drawing/2014/main" id="{1B9E6E86-CDD4-9947-83E0-AD8BE69A7155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9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4817" y="3854450"/>
            <a:ext cx="6887416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397" y="3857626"/>
            <a:ext cx="6083043" cy="840322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7" y="4833693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6" y="6138955"/>
            <a:ext cx="8393474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D497E2A-77F9-2545-AFD5-07BF2693D6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6E375A0-565C-DB4B-AA13-20FF9D5289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0" y="2098"/>
            <a:ext cx="9144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371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1371600"/>
            <a:ext cx="8045450" cy="4800600"/>
          </a:xfrm>
        </p:spPr>
        <p:txBody>
          <a:bodyPr>
            <a:noAutofit/>
          </a:bodyPr>
          <a:lstStyle>
            <a:lvl2pPr marL="342900" indent="-152400">
              <a:buFont typeface="Arial" panose="020B0604020202020204" pitchFamily="34" charset="0"/>
              <a:buChar char="-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23284" y="3489649"/>
            <a:ext cx="7023795" cy="1412618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2345" y="3489649"/>
            <a:ext cx="5918665" cy="1362788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45" y="5028258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7" y="6138955"/>
            <a:ext cx="839347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2A1DD3A-7E02-0244-AF7A-AC87CF0C4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52B8892-1485-D74E-AFA3-CF4140D743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5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24342" y="3492500"/>
            <a:ext cx="7023795" cy="1406014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2345" y="3497036"/>
            <a:ext cx="5918665" cy="134801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45" y="5029200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205" y="6138955"/>
            <a:ext cx="8393465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CAC55D9-C993-0349-9518-AE1DCBFCF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FBC7CDC-FF00-4543-B3B1-CC1CC4E614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2781839"/>
            <a:ext cx="6227505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4" name="Graphic 8">
            <a:extLst>
              <a:ext uri="{FF2B5EF4-FFF2-40B4-BE49-F238E27FC236}">
                <a16:creationId xmlns:a16="http://schemas.microsoft.com/office/drawing/2014/main" id="{C83D410C-51E8-7844-B905-6BEA526A594B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2781839"/>
            <a:ext cx="6227505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A6E43C1D-36E1-A348-8927-8354A72C21F6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7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4906" y="347472"/>
            <a:ext cx="7260971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6" y="1909238"/>
            <a:ext cx="7260971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791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4" y="1506086"/>
            <a:ext cx="402336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3440" y="1506086"/>
            <a:ext cx="402336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22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350446"/>
            <a:ext cx="7260336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904" y="1371389"/>
            <a:ext cx="7260336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2459" y="6242310"/>
            <a:ext cx="352985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53818" y="6241573"/>
            <a:ext cx="267863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12" name="Graphic 8">
            <a:extLst>
              <a:ext uri="{FF2B5EF4-FFF2-40B4-BE49-F238E27FC236}">
                <a16:creationId xmlns:a16="http://schemas.microsoft.com/office/drawing/2014/main" id="{D794EC31-BAF9-C540-98E6-E49EE00037EC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9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3" r:id="rId3"/>
    <p:sldLayoutId id="2147483672" r:id="rId4"/>
    <p:sldLayoutId id="2147483674" r:id="rId5"/>
    <p:sldLayoutId id="2147483666" r:id="rId6"/>
    <p:sldLayoutId id="2147483684" r:id="rId7"/>
    <p:sldLayoutId id="2147483688" r:id="rId8"/>
    <p:sldLayoutId id="2147483685" r:id="rId9"/>
    <p:sldLayoutId id="2147483689" r:id="rId10"/>
    <p:sldLayoutId id="2147483662" r:id="rId11"/>
    <p:sldLayoutId id="2147483663" r:id="rId12"/>
    <p:sldLayoutId id="2147483678" r:id="rId13"/>
    <p:sldLayoutId id="2147483677" r:id="rId14"/>
    <p:sldLayoutId id="2147483676" r:id="rId15"/>
    <p:sldLayoutId id="2147483690" r:id="rId16"/>
    <p:sldLayoutId id="2147483679" r:id="rId17"/>
    <p:sldLayoutId id="2147483691" r:id="rId18"/>
    <p:sldLayoutId id="2147483650" r:id="rId19"/>
    <p:sldLayoutId id="2147483692" r:id="rId20"/>
    <p:sldLayoutId id="2147483667" r:id="rId21"/>
    <p:sldLayoutId id="2147483693" r:id="rId22"/>
    <p:sldLayoutId id="2147483675" r:id="rId23"/>
    <p:sldLayoutId id="2147483695" r:id="rId24"/>
    <p:sldLayoutId id="2147483687" r:id="rId25"/>
    <p:sldLayoutId id="2147483686" r:id="rId26"/>
    <p:sldLayoutId id="2147483696" r:id="rId27"/>
    <p:sldLayoutId id="2147483694" r:id="rId28"/>
    <p:sldLayoutId id="2147483697" r:id="rId29"/>
    <p:sldLayoutId id="2147483698" r:id="rId30"/>
  </p:sldLayoutIdLst>
  <p:hf hdr="0" ftr="0" dt="0"/>
  <p:txStyles>
    <p:titleStyle>
      <a:lvl1pPr algn="l" defTabSz="685750" rtl="0" eaLnBrk="1" latinLnBrk="0" hangingPunct="1">
        <a:lnSpc>
          <a:spcPct val="100000"/>
        </a:lnSpc>
        <a:spcBef>
          <a:spcPct val="0"/>
        </a:spcBef>
        <a:buNone/>
        <a:defRPr sz="24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7466" indent="-117466" algn="l" defTabSz="68575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19060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328589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401609" indent="-73021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1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520662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051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1885809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3932">
          <p15:clr>
            <a:srgbClr val="F26B43"/>
          </p15:clr>
        </p15:guide>
        <p15:guide id="6" pos="5472">
          <p15:clr>
            <a:srgbClr val="F26B43"/>
          </p15:clr>
        </p15:guide>
        <p15:guide id="7" orient="horz" pos="4070">
          <p15:clr>
            <a:srgbClr val="F26B43"/>
          </p15:clr>
        </p15:guide>
        <p15:guide id="8" pos="951">
          <p15:clr>
            <a:srgbClr val="F26B43"/>
          </p15:clr>
        </p15:guide>
        <p15:guide id="9" pos="1043">
          <p15:clr>
            <a:srgbClr val="F26B43"/>
          </p15:clr>
        </p15:guide>
        <p15:guide id="10" pos="1704">
          <p15:clr>
            <a:srgbClr val="F26B43"/>
          </p15:clr>
        </p15:guide>
        <p15:guide id="11" pos="1796">
          <p15:clr>
            <a:srgbClr val="F26B43"/>
          </p15:clr>
        </p15:guide>
        <p15:guide id="12" pos="2459">
          <p15:clr>
            <a:srgbClr val="F26B43"/>
          </p15:clr>
        </p15:guide>
        <p15:guide id="13" pos="2548">
          <p15:clr>
            <a:srgbClr val="F26B43"/>
          </p15:clr>
        </p15:guide>
        <p15:guide id="14" pos="3212">
          <p15:clr>
            <a:srgbClr val="F26B43"/>
          </p15:clr>
        </p15:guide>
        <p15:guide id="15" pos="3303">
          <p15:clr>
            <a:srgbClr val="F26B43"/>
          </p15:clr>
        </p15:guide>
        <p15:guide id="16" pos="3964">
          <p15:clr>
            <a:srgbClr val="F26B43"/>
          </p15:clr>
        </p15:guide>
        <p15:guide id="17" pos="4056">
          <p15:clr>
            <a:srgbClr val="F26B43"/>
          </p15:clr>
        </p15:guide>
        <p15:guide id="18" pos="4719">
          <p15:clr>
            <a:srgbClr val="F26B43"/>
          </p15:clr>
        </p15:guide>
        <p15:guide id="19" pos="4811">
          <p15:clr>
            <a:srgbClr val="F26B43"/>
          </p15:clr>
        </p15:guide>
        <p15:guide id="20" orient="horz" pos="288">
          <p15:clr>
            <a:srgbClr val="F26B43"/>
          </p15:clr>
        </p15:guide>
        <p15:guide id="21" orient="horz" pos="988">
          <p15:clr>
            <a:srgbClr val="F26B43"/>
          </p15:clr>
        </p15:guide>
        <p15:guide id="22" orient="horz" pos="4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hcprovider.com/en/resource-library/news.html" TargetMode="Externa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357537-C040-423D-AFBF-887D0D27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25" y="614316"/>
            <a:ext cx="318518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February  2023</a:t>
            </a:r>
          </a:p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What’s New for Michigan?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2F9B1-2322-4D08-A6FA-BE530106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96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0F9BDA0-AF0E-4BA8-B742-3B9C92A3E6F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477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477">
                  <a:lumMod val="50000"/>
                  <a:lumOff val="50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0B934C-2B91-4E77-8A28-E8922A1C5BA2}"/>
              </a:ext>
            </a:extLst>
          </p:cNvPr>
          <p:cNvSpPr txBox="1"/>
          <p:nvPr/>
        </p:nvSpPr>
        <p:spPr>
          <a:xfrm>
            <a:off x="502844" y="2625739"/>
            <a:ext cx="4194992" cy="3500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920E5A-F30B-413C-988A-6275E0C19664}"/>
              </a:ext>
            </a:extLst>
          </p:cNvPr>
          <p:cNvSpPr txBox="1"/>
          <p:nvPr/>
        </p:nvSpPr>
        <p:spPr>
          <a:xfrm>
            <a:off x="658165" y="5432869"/>
            <a:ext cx="4572000" cy="284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" b="0" i="1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https://www.uhcprovider.com/en/resource-library/news.html</a:t>
            </a:r>
            <a:endParaRPr kumimoji="0" lang="en-US" sz="1250" b="0" i="1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4E676-8D48-4C37-848D-966AAD354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176" y="678262"/>
            <a:ext cx="4683199" cy="1463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98014F-1FF1-42EF-BC5C-3B9EE3FEE2CE}"/>
              </a:ext>
            </a:extLst>
          </p:cNvPr>
          <p:cNvSpPr txBox="1"/>
          <p:nvPr/>
        </p:nvSpPr>
        <p:spPr>
          <a:xfrm>
            <a:off x="415812" y="2645385"/>
            <a:ext cx="4268305" cy="863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B5473E-9187-482B-A92D-D03ECB834E55}"/>
              </a:ext>
            </a:extLst>
          </p:cNvPr>
          <p:cNvSpPr txBox="1"/>
          <p:nvPr/>
        </p:nvSpPr>
        <p:spPr>
          <a:xfrm>
            <a:off x="4784868" y="2625739"/>
            <a:ext cx="4013112" cy="863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71F452-1D4A-485A-BA75-4AC78C2ADC00}"/>
              </a:ext>
            </a:extLst>
          </p:cNvPr>
          <p:cNvSpPr txBox="1"/>
          <p:nvPr/>
        </p:nvSpPr>
        <p:spPr>
          <a:xfrm>
            <a:off x="857956" y="2946400"/>
            <a:ext cx="7627879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Prior Authorization Updates for Provider Administrative </a:t>
            </a:r>
            <a:r>
              <a:rPr lang="en-US"/>
              <a:t>Drugs UHCCP </a:t>
            </a:r>
            <a:r>
              <a:rPr lang="en-US" dirty="0"/>
              <a:t>for Michigan</a:t>
            </a:r>
          </a:p>
          <a:p>
            <a:endParaRPr lang="en-US" dirty="0"/>
          </a:p>
          <a:p>
            <a:r>
              <a:rPr lang="en-US" dirty="0"/>
              <a:t>Medicare Part B Step Therapy Program </a:t>
            </a:r>
          </a:p>
          <a:p>
            <a:endParaRPr lang="en-US" dirty="0"/>
          </a:p>
          <a:p>
            <a:r>
              <a:rPr lang="en-US" dirty="0"/>
              <a:t>New Home Health Prior Authorization review Process – Medicare and DSNP </a:t>
            </a:r>
          </a:p>
          <a:p>
            <a:endParaRPr lang="en-US" dirty="0"/>
          </a:p>
          <a:p>
            <a:r>
              <a:rPr lang="en-US" dirty="0"/>
              <a:t>New Therapies for Cancer Therapy Pathway program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4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Master Theme">
  <a:themeElements>
    <a:clrScheme name="Custom 27">
      <a:dk1>
        <a:srgbClr val="002477"/>
      </a:dk1>
      <a:lt1>
        <a:srgbClr val="FFFFFF"/>
      </a:lt1>
      <a:dk2>
        <a:srgbClr val="595959"/>
      </a:dk2>
      <a:lt2>
        <a:srgbClr val="CCF2F7"/>
      </a:lt2>
      <a:accent1>
        <a:srgbClr val="0024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2811AA46BDB24D8EF704F5EE28D443" ma:contentTypeVersion="9" ma:contentTypeDescription="Create a new document." ma:contentTypeScope="" ma:versionID="940f7dd353cbec7889eff93dfeb8dd5b">
  <xsd:schema xmlns:xsd="http://www.w3.org/2001/XMLSchema" xmlns:xs="http://www.w3.org/2001/XMLSchema" xmlns:p="http://schemas.microsoft.com/office/2006/metadata/properties" xmlns:ns2="21403fa5-65f9-4988-afd2-ab305a413daf" targetNamespace="http://schemas.microsoft.com/office/2006/metadata/properties" ma:root="true" ma:fieldsID="14b884c96773680992317a5f9f1c060d" ns2:_="">
    <xsd:import namespace="21403fa5-65f9-4988-afd2-ab305a413d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03fa5-65f9-4988-afd2-ab305a413d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D3DDFC-F480-4AD8-AD5E-2952A7911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73DABB-F39C-451D-8C02-EE2DCCC93C84}">
  <ds:schemaRefs>
    <ds:schemaRef ds:uri="21403fa5-65f9-4988-afd2-ab305a413d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A7C64E9-2D03-4306-A2A6-5D466DA1030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1403fa5-65f9-4988-afd2-ab305a413daf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57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System Font Regular</vt:lpstr>
      <vt:lpstr>Master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&lt;Insert Group Name&gt;</dc:title>
  <dc:creator>Osment, Melanie A</dc:creator>
  <cp:lastModifiedBy>Anspaugh, Susan F</cp:lastModifiedBy>
  <cp:revision>78</cp:revision>
  <dcterms:created xsi:type="dcterms:W3CDTF">2021-03-05T14:39:56Z</dcterms:created>
  <dcterms:modified xsi:type="dcterms:W3CDTF">2023-02-01T18:11:43Z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0x010100332811AA46BDB24D8EF704F5EE28D443</vt:lpwstr>
  </property>
  <property fmtid="{D5CDD505-2E9C-101B-9397-08002B2CF9AE}" pid="3" name="MSIP_Label_320f21ee-9bdc-4991-8abe-58f53448e302_Enabled">
    <vt:lpwstr>true</vt:lpwstr>
  </property>
  <property fmtid="{D5CDD505-2E9C-101B-9397-08002B2CF9AE}" pid="4" name="MSIP_Label_320f21ee-9bdc-4991-8abe-58f53448e302_SetDate">
    <vt:lpwstr>2022-10-05T13:25:17Z</vt:lpwstr>
  </property>
  <property fmtid="{D5CDD505-2E9C-101B-9397-08002B2CF9AE}" pid="5" name="MSIP_Label_320f21ee-9bdc-4991-8abe-58f53448e302_Method">
    <vt:lpwstr>Privileged</vt:lpwstr>
  </property>
  <property fmtid="{D5CDD505-2E9C-101B-9397-08002B2CF9AE}" pid="6" name="MSIP_Label_320f21ee-9bdc-4991-8abe-58f53448e302_Name">
    <vt:lpwstr>External Label</vt:lpwstr>
  </property>
  <property fmtid="{D5CDD505-2E9C-101B-9397-08002B2CF9AE}" pid="7" name="MSIP_Label_320f21ee-9bdc-4991-8abe-58f53448e302_SiteId">
    <vt:lpwstr>db05faca-c82a-4b9d-b9c5-0f64b6755421</vt:lpwstr>
  </property>
  <property fmtid="{D5CDD505-2E9C-101B-9397-08002B2CF9AE}" pid="8" name="MSIP_Label_320f21ee-9bdc-4991-8abe-58f53448e302_ActionId">
    <vt:lpwstr>57abbd0c-9f51-466a-8269-ad95a25a3149</vt:lpwstr>
  </property>
  <property fmtid="{D5CDD505-2E9C-101B-9397-08002B2CF9AE}" pid="9" name="MSIP_Label_320f21ee-9bdc-4991-8abe-58f53448e302_ContentBits">
    <vt:lpwstr>0</vt:lpwstr>
  </property>
</Properties>
</file>