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notesMasterIdLst>
    <p:notesMasterId r:id="rId16"/>
  </p:notesMasterIdLst>
  <p:sldIdLst>
    <p:sldId id="569" r:id="rId5"/>
    <p:sldId id="357" r:id="rId6"/>
    <p:sldId id="362" r:id="rId7"/>
    <p:sldId id="358" r:id="rId8"/>
    <p:sldId id="363" r:id="rId9"/>
    <p:sldId id="365" r:id="rId10"/>
    <p:sldId id="349" r:id="rId11"/>
    <p:sldId id="293" r:id="rId12"/>
    <p:sldId id="351" r:id="rId13"/>
    <p:sldId id="304" r:id="rId14"/>
    <p:sldId id="35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58A7D9-9A32-6AB5-B7DD-408033F48DDC}" name="Ashley DeStefano" initials="AD" userId="S::adestefano@humana.com::a5d36d79-03f6-4248-a715-8cf470b35f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shley DeStefano" initials="AD" lastIdx="42" clrIdx="0"/>
  <p:cmAuthor id="1" name="Salima Ali" initials="SA" lastIdx="19" clrIdx="1"/>
  <p:cmAuthor id="2" name="Rick Zuehl" initials="RZ" lastIdx="11" clrIdx="2"/>
  <p:cmAuthor id="3" name="Brandy Balco" initials="BB" lastIdx="17" clrIdx="3"/>
  <p:cmAuthor id="4" name="Tracey Pender" initials="TP" lastIdx="8" clrIdx="4"/>
  <p:cmAuthor id="5" name="Amanda Dewey" initials="AD" lastIdx="6" clrIdx="5"/>
  <p:cmAuthor id="6" name="Shannon Spence" initials="SS" lastIdx="14" clrIdx="6"/>
  <p:cmAuthor id="7" name="Lauren Colaric" initials="LC" lastIdx="14" clrIdx="7">
    <p:extLst>
      <p:ext uri="{19B8F6BF-5375-455C-9EA6-DF929625EA0E}">
        <p15:presenceInfo xmlns:p15="http://schemas.microsoft.com/office/powerpoint/2012/main" userId="S-1-5-21-1275210071-879983540-1801674531-1022727" providerId="AD"/>
      </p:ext>
    </p:extLst>
  </p:cmAuthor>
  <p:cmAuthor id="8" name="Gretchen Tromp" initials="GT" lastIdx="8" clrIdx="8">
    <p:extLst>
      <p:ext uri="{19B8F6BF-5375-455C-9EA6-DF929625EA0E}">
        <p15:presenceInfo xmlns:p15="http://schemas.microsoft.com/office/powerpoint/2012/main" userId="S-1-5-21-1275210071-879983540-1801674531-330456" providerId="AD"/>
      </p:ext>
    </p:extLst>
  </p:cmAuthor>
  <p:cmAuthor id="9" name="Allyn Clemons" initials="AC" lastIdx="5" clrIdx="9">
    <p:extLst>
      <p:ext uri="{19B8F6BF-5375-455C-9EA6-DF929625EA0E}">
        <p15:presenceInfo xmlns:p15="http://schemas.microsoft.com/office/powerpoint/2012/main" userId="S-1-5-21-1275210071-879983540-1801674531-375071" providerId="AD"/>
      </p:ext>
    </p:extLst>
  </p:cmAuthor>
  <p:cmAuthor id="10" name="David Stith" initials="DS" lastIdx="8" clrIdx="10">
    <p:extLst>
      <p:ext uri="{19B8F6BF-5375-455C-9EA6-DF929625EA0E}">
        <p15:presenceInfo xmlns:p15="http://schemas.microsoft.com/office/powerpoint/2012/main" userId="S::DStith2@humana.com::4f201ebb-9dc3-45ba-908c-b691ef873151" providerId="AD"/>
      </p:ext>
    </p:extLst>
  </p:cmAuthor>
  <p:cmAuthor id="11" name="Art Bilodeau" initials="AB" lastIdx="26" clrIdx="11">
    <p:extLst>
      <p:ext uri="{19B8F6BF-5375-455C-9EA6-DF929625EA0E}">
        <p15:presenceInfo xmlns:p15="http://schemas.microsoft.com/office/powerpoint/2012/main" userId="S-1-5-21-1275210071-879983540-1801674531-618566" providerId="AD"/>
      </p:ext>
    </p:extLst>
  </p:cmAuthor>
  <p:cmAuthor id="12" name="Nicole Kaufmann" initials="NK" lastIdx="6" clrIdx="12">
    <p:extLst>
      <p:ext uri="{19B8F6BF-5375-455C-9EA6-DF929625EA0E}">
        <p15:presenceInfo xmlns:p15="http://schemas.microsoft.com/office/powerpoint/2012/main" userId="S-1-5-21-1275210071-879983540-1801674531-413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A21"/>
    <a:srgbClr val="5C9A1B"/>
    <a:srgbClr val="53575A"/>
    <a:srgbClr val="002F57"/>
    <a:srgbClr val="497728"/>
    <a:srgbClr val="30ACBF"/>
    <a:srgbClr val="612166"/>
    <a:srgbClr val="78BE20"/>
    <a:srgbClr val="003057"/>
    <a:srgbClr val="2727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980" autoAdjust="0"/>
  </p:normalViewPr>
  <p:slideViewPr>
    <p:cSldViewPr snapToGrid="0" snapToObjects="1" showGuides="1">
      <p:cViewPr varScale="1">
        <p:scale>
          <a:sx n="110" d="100"/>
          <a:sy n="110" d="100"/>
        </p:scale>
        <p:origin x="2826" y="120"/>
      </p:cViewPr>
      <p:guideLst>
        <p:guide orient="horz"/>
        <p:guide/>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87221-33AC-4172-BACA-F3AA10DF9186}" type="datetimeFigureOut">
              <a:rPr lang="en-US" smtClean="0"/>
              <a:t>2/3/2023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D8C38-AEE4-4B2B-97A1-7B80232F8C5E}" type="slidenum">
              <a:rPr lang="en-US" smtClean="0"/>
              <a:t>‹#›</a:t>
            </a:fld>
            <a:endParaRPr lang="en-US" dirty="0"/>
          </a:p>
        </p:txBody>
      </p:sp>
    </p:spTree>
    <p:extLst>
      <p:ext uri="{BB962C8B-B14F-4D97-AF65-F5344CB8AC3E}">
        <p14:creationId xmlns:p14="http://schemas.microsoft.com/office/powerpoint/2010/main" val="14168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sz="1200" dirty="0"/>
          </a:p>
        </p:txBody>
      </p:sp>
      <p:sp>
        <p:nvSpPr>
          <p:cNvPr id="4" name="Slide Number Placeholder 3"/>
          <p:cNvSpPr>
            <a:spLocks noGrp="1"/>
          </p:cNvSpPr>
          <p:nvPr>
            <p:ph type="sldNum" sz="quarter" idx="10"/>
          </p:nvPr>
        </p:nvSpPr>
        <p:spPr/>
        <p:txBody>
          <a:bodyPr/>
          <a:lstStyle/>
          <a:p>
            <a:fld id="{21EA985D-4942-A048-9B41-B7DF92C2C1EF}" type="slidenum">
              <a:rPr lang="en-US" smtClean="0"/>
              <a:t>1</a:t>
            </a:fld>
            <a:endParaRPr lang="en-US" dirty="0"/>
          </a:p>
        </p:txBody>
      </p:sp>
    </p:spTree>
    <p:extLst>
      <p:ext uri="{BB962C8B-B14F-4D97-AF65-F5344CB8AC3E}">
        <p14:creationId xmlns:p14="http://schemas.microsoft.com/office/powerpoint/2010/main" val="252251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a:t>
            </a:r>
            <a:r>
              <a:rPr lang="en-US" baseline="0" dirty="0"/>
              <a:t> for your time and attention and feel free to ask any questions.</a:t>
            </a:r>
            <a:endParaRPr lang="en-US" dirty="0"/>
          </a:p>
        </p:txBody>
      </p:sp>
      <p:sp>
        <p:nvSpPr>
          <p:cNvPr id="4" name="Slide Number Placeholder 3"/>
          <p:cNvSpPr>
            <a:spLocks noGrp="1"/>
          </p:cNvSpPr>
          <p:nvPr>
            <p:ph type="sldNum" sz="quarter" idx="10"/>
          </p:nvPr>
        </p:nvSpPr>
        <p:spPr/>
        <p:txBody>
          <a:bodyPr/>
          <a:lstStyle/>
          <a:p>
            <a:fld id="{1A8D8C38-AEE4-4B2B-97A1-7B80232F8C5E}" type="slidenum">
              <a:rPr lang="en-US" smtClean="0"/>
              <a:t>10</a:t>
            </a:fld>
            <a:endParaRPr lang="en-US" dirty="0"/>
          </a:p>
        </p:txBody>
      </p:sp>
    </p:spTree>
    <p:extLst>
      <p:ext uri="{BB962C8B-B14F-4D97-AF65-F5344CB8AC3E}">
        <p14:creationId xmlns:p14="http://schemas.microsoft.com/office/powerpoint/2010/main" val="164161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few reminders before we get started: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cs typeface="Arial"/>
              </a:rPr>
              <a:t>Go365 by Humana should </a:t>
            </a:r>
            <a:r>
              <a:rPr lang="en-US" sz="1200" u="sng" dirty="0">
                <a:solidFill>
                  <a:schemeClr val="tx2"/>
                </a:solidFill>
                <a:cs typeface="Arial"/>
              </a:rPr>
              <a:t>only</a:t>
            </a:r>
            <a:r>
              <a:rPr lang="en-US" sz="1200" dirty="0">
                <a:solidFill>
                  <a:schemeClr val="tx2"/>
                </a:solidFill>
                <a:cs typeface="Arial"/>
              </a:rPr>
              <a:t> be discussed with patients who currently have a Humana Medicare plan that includes Go365 by Humana.</a:t>
            </a:r>
          </a:p>
          <a:p>
            <a:pPr marL="171450" indent="-171450">
              <a:buFont typeface="Arial" panose="020B0604020202020204" pitchFamily="34" charset="0"/>
              <a:buChar char="•"/>
            </a:pPr>
            <a:r>
              <a:rPr lang="en-US" sz="1200" dirty="0">
                <a:solidFill>
                  <a:srgbClr val="182E6D"/>
                </a:solidFill>
                <a:cs typeface="Arial"/>
              </a:rPr>
              <a:t>If possible, ensure patient’s insurance information is available within your practice management system to generate the correct patient benefit conversations.  </a:t>
            </a:r>
          </a:p>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1A8D8C38-AEE4-4B2B-97A1-7B80232F8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01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is Go365?  It is Humana’s wellness program that rewards our plan members for making healthier choices.</a:t>
            </a:r>
            <a:r>
              <a:rPr lang="en-US" b="0" i="0" baseline="0" dirty="0"/>
              <a:t> It is included in most Medicare Advantage (MA) plans, excluding </a:t>
            </a:r>
            <a:r>
              <a:rPr lang="en-US" b="0" i="0" baseline="0" dirty="0" err="1"/>
              <a:t>CarePlus</a:t>
            </a:r>
            <a:r>
              <a:rPr lang="en-US" b="0" i="0" baseline="0" dirty="0"/>
              <a:t> and Puerto Rico.  It is easy, personal and rewarding, so let’s learn more!</a:t>
            </a:r>
            <a:endParaRPr lang="en-US" b="0" i="0" dirty="0"/>
          </a:p>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1A8D8C38-AEE4-4B2B-97A1-7B80232F8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34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So, how do your Humana</a:t>
            </a:r>
            <a:r>
              <a:rPr lang="en-US" b="0" i="0" baseline="0" dirty="0"/>
              <a:t> </a:t>
            </a:r>
            <a:r>
              <a:rPr lang="en-US" b="0" i="0" dirty="0"/>
              <a:t>patients who have Go365</a:t>
            </a:r>
            <a:r>
              <a:rPr lang="en-US" b="0" i="0" baseline="0" dirty="0"/>
              <a:t> on their Medicare plan </a:t>
            </a:r>
            <a:r>
              <a:rPr lang="en-US" b="0" i="0" dirty="0"/>
              <a:t>participate? They simply complete healthy activities, earn rewards through Go365 and then redeem their rewards.</a:t>
            </a:r>
            <a:r>
              <a:rPr lang="en-US" b="0" i="0" baseline="0" dirty="0"/>
              <a:t> It’s that easy.</a:t>
            </a:r>
            <a:endParaRPr lang="en-US" b="0" i="0" dirty="0"/>
          </a:p>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1A8D8C38-AEE4-4B2B-97A1-7B80232F8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28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Humana patients </a:t>
            </a:r>
            <a:r>
              <a:rPr lang="en-US" dirty="0"/>
              <a:t>can be rewarded through</a:t>
            </a:r>
            <a:r>
              <a:rPr lang="en-US" baseline="0" dirty="0"/>
              <a:t> Go365 by completing certain preventive screenings. Each screening has a reward amount. Humana redesigned this program with an emphasis on opportunities for improved health outcomes and the Stars program in mind.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8D8C38-AEE4-4B2B-97A1-7B80232F8C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77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2023 social and exercise activities that Humana members can earn through Go365.</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8D8C38-AEE4-4B2B-97A1-7B80232F8C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704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various gift cards that </a:t>
            </a:r>
            <a:r>
              <a:rPr lang="en-US" b="0" i="0" dirty="0"/>
              <a:t>patients </a:t>
            </a:r>
            <a:r>
              <a:rPr lang="en-US" b="0" i="0" dirty="0">
                <a:solidFill>
                  <a:srgbClr val="FF0000"/>
                </a:solidFill>
              </a:rPr>
              <a:t>with</a:t>
            </a:r>
            <a:r>
              <a:rPr lang="en-US" b="0" i="0" baseline="0" dirty="0">
                <a:solidFill>
                  <a:srgbClr val="FF0000"/>
                </a:solidFill>
              </a:rPr>
              <a:t> Humana plans that include Go365 </a:t>
            </a:r>
            <a:r>
              <a:rPr lang="en-US" dirty="0"/>
              <a:t>can redeem in the Go365 mall.  </a:t>
            </a:r>
          </a:p>
          <a:p>
            <a:endParaRPr lang="en-US" dirty="0"/>
          </a:p>
        </p:txBody>
      </p:sp>
      <p:sp>
        <p:nvSpPr>
          <p:cNvPr id="4" name="Slide Number Placeholder 3"/>
          <p:cNvSpPr>
            <a:spLocks noGrp="1"/>
          </p:cNvSpPr>
          <p:nvPr>
            <p:ph type="sldNum" sz="quarter" idx="10"/>
          </p:nvPr>
        </p:nvSpPr>
        <p:spPr/>
        <p:txBody>
          <a:bodyPr/>
          <a:lstStyle/>
          <a:p>
            <a:fld id="{1A8D8C38-AEE4-4B2B-97A1-7B80232F8C5E}" type="slidenum">
              <a:rPr lang="en-US" smtClean="0"/>
              <a:t>7</a:t>
            </a:fld>
            <a:endParaRPr lang="en-US" dirty="0"/>
          </a:p>
        </p:txBody>
      </p:sp>
    </p:spTree>
    <p:extLst>
      <p:ext uri="{BB962C8B-B14F-4D97-AF65-F5344CB8AC3E}">
        <p14:creationId xmlns:p14="http://schemas.microsoft.com/office/powerpoint/2010/main" val="3164677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patients who have Go365 as part of their </a:t>
            </a:r>
            <a:r>
              <a:rPr lang="en-US" sz="1200" b="0" i="0" kern="1200" dirty="0">
                <a:solidFill>
                  <a:schemeClr val="tx1"/>
                </a:solidFill>
                <a:effectLst/>
                <a:latin typeface="+mn-lt"/>
                <a:ea typeface="+mn-ea"/>
                <a:cs typeface="+mn-cs"/>
              </a:rPr>
              <a:t>Humana Medicare plan, </a:t>
            </a:r>
            <a:r>
              <a:rPr lang="en-US" sz="1200" kern="1200" dirty="0">
                <a:solidFill>
                  <a:schemeClr val="tx1"/>
                </a:solidFill>
                <a:effectLst/>
                <a:latin typeface="+mn-lt"/>
                <a:ea typeface="+mn-ea"/>
                <a:cs typeface="+mn-cs"/>
              </a:rPr>
              <a:t>the quickest way to get started is to sign in at Humana.com. Patients</a:t>
            </a:r>
            <a:r>
              <a:rPr lang="en-US" sz="1200" kern="1200" baseline="0" dirty="0">
                <a:solidFill>
                  <a:schemeClr val="tx1"/>
                </a:solidFill>
                <a:effectLst/>
                <a:latin typeface="+mn-lt"/>
                <a:ea typeface="+mn-ea"/>
                <a:cs typeface="+mn-cs"/>
              </a:rPr>
              <a:t> </a:t>
            </a:r>
            <a:r>
              <a:rPr lang="en-US" sz="1200" strike="sngStrike" kern="1200" baseline="0" dirty="0">
                <a:solidFill>
                  <a:srgbClr val="FF0000"/>
                </a:solidFill>
                <a:effectLst/>
                <a:latin typeface="+mn-lt"/>
                <a:ea typeface="+mn-ea"/>
                <a:cs typeface="+mn-cs"/>
              </a:rPr>
              <a:t>also</a:t>
            </a:r>
            <a:r>
              <a:rPr lang="en-US" sz="1200" kern="1200" baseline="0" dirty="0">
                <a:solidFill>
                  <a:schemeClr val="tx1"/>
                </a:solidFill>
                <a:effectLst/>
                <a:latin typeface="+mn-lt"/>
                <a:ea typeface="+mn-ea"/>
                <a:cs typeface="+mn-cs"/>
              </a:rPr>
              <a:t> can also request </a:t>
            </a:r>
            <a:r>
              <a:rPr lang="en-US" sz="1200" strike="sngStrike" kern="1200" baseline="0" dirty="0">
                <a:solidFill>
                  <a:srgbClr val="FF0000"/>
                </a:solidFill>
                <a:effectLst/>
                <a:latin typeface="+mn-lt"/>
                <a:ea typeface="+mn-ea"/>
                <a:cs typeface="+mn-cs"/>
              </a:rPr>
              <a:t>the</a:t>
            </a:r>
            <a:r>
              <a:rPr lang="en-US" sz="1200" kern="1200" baseline="0" dirty="0">
                <a:solidFill>
                  <a:schemeClr val="tx1"/>
                </a:solidFill>
                <a:effectLst/>
                <a:latin typeface="+mn-lt"/>
                <a:ea typeface="+mn-ea"/>
                <a:cs typeface="+mn-cs"/>
              </a:rPr>
              <a:t> paper materials – the Go365 offline experience – by calling the number on the back of their Humana member ID card.</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8D8C38-AEE4-4B2B-97A1-7B80232F8C5E}" type="slidenum">
              <a:rPr lang="en-US" smtClean="0"/>
              <a:t>8</a:t>
            </a:fld>
            <a:endParaRPr lang="en-US" dirty="0"/>
          </a:p>
        </p:txBody>
      </p:sp>
    </p:spTree>
    <p:extLst>
      <p:ext uri="{BB962C8B-B14F-4D97-AF65-F5344CB8AC3E}">
        <p14:creationId xmlns:p14="http://schemas.microsoft.com/office/powerpoint/2010/main" val="403955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t>
            </a:r>
            <a:r>
              <a:rPr lang="en-US" b="0" i="0" dirty="0"/>
              <a:t>your Humana-covered patients</a:t>
            </a:r>
            <a:r>
              <a:rPr lang="en-US" b="0" i="0" baseline="0" dirty="0"/>
              <a:t> </a:t>
            </a:r>
            <a:r>
              <a:rPr lang="en-US" baseline="0" dirty="0"/>
              <a:t>want more information, you can refer them to Go365.com or have them call customer service by calling the number on the back of their Humana member ID card. They can also join the Medicare self-service community, which is our online Medicare community, or refer to the health and well-being kit materials that patients receive at the beginning of each plan year.  </a:t>
            </a:r>
            <a:endParaRPr lang="en-US" dirty="0"/>
          </a:p>
          <a:p>
            <a:endParaRPr lang="en-US" dirty="0"/>
          </a:p>
        </p:txBody>
      </p:sp>
      <p:sp>
        <p:nvSpPr>
          <p:cNvPr id="4" name="Slide Number Placeholder 3"/>
          <p:cNvSpPr>
            <a:spLocks noGrp="1"/>
          </p:cNvSpPr>
          <p:nvPr>
            <p:ph type="sldNum" sz="quarter" idx="10"/>
          </p:nvPr>
        </p:nvSpPr>
        <p:spPr/>
        <p:txBody>
          <a:bodyPr/>
          <a:lstStyle/>
          <a:p>
            <a:fld id="{1A8D8C38-AEE4-4B2B-97A1-7B80232F8C5E}" type="slidenum">
              <a:rPr lang="en-US" smtClean="0"/>
              <a:t>9</a:t>
            </a:fld>
            <a:endParaRPr lang="en-US" dirty="0"/>
          </a:p>
        </p:txBody>
      </p:sp>
    </p:spTree>
    <p:extLst>
      <p:ext uri="{BB962C8B-B14F-4D97-AF65-F5344CB8AC3E}">
        <p14:creationId xmlns:p14="http://schemas.microsoft.com/office/powerpoint/2010/main" val="9332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lvl1pPr>
              <a:defRPr/>
            </a:lvl1p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8192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2D9A-4AE7-D24A-B935-D891CC9DAAD3}"/>
              </a:ext>
            </a:extLst>
          </p:cNvPr>
          <p:cNvSpPr>
            <a:spLocks noGrp="1"/>
          </p:cNvSpPr>
          <p:nvPr userDrawn="1">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DB6F82DE-D60B-DC4F-BF67-13C1749FD2B2}"/>
              </a:ext>
            </a:extLst>
          </p:cNvPr>
          <p:cNvSpPr>
            <a:spLocks noGrp="1"/>
          </p:cNvSpPr>
          <p:nvPr userDrawn="1">
            <p:ph type="body" sz="quarter" idx="16"/>
          </p:nvPr>
        </p:nvSpPr>
        <p:spPr>
          <a:xfrm>
            <a:off x="685800"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3D2A7B6D-F215-164B-AB00-58091BC04357}"/>
              </a:ext>
            </a:extLst>
          </p:cNvPr>
          <p:cNvSpPr>
            <a:spLocks noGrp="1"/>
          </p:cNvSpPr>
          <p:nvPr userDrawn="1">
            <p:ph type="body" sz="quarter" idx="17"/>
          </p:nvPr>
        </p:nvSpPr>
        <p:spPr>
          <a:xfrm>
            <a:off x="6437376" y="1463040"/>
            <a:ext cx="5386558"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C09E3132-41DD-5640-81C9-CA94A8DA1D0F}"/>
              </a:ext>
            </a:extLst>
          </p:cNvPr>
          <p:cNvSpPr>
            <a:spLocks noGrp="1"/>
          </p:cNvSpPr>
          <p:nvPr userDrawn="1">
            <p:ph type="ftr" sz="quarter" idx="18"/>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B64540F1-D8A0-FF46-B1EA-4E900B8607C0}"/>
              </a:ext>
            </a:extLst>
          </p:cNvPr>
          <p:cNvSpPr>
            <a:spLocks noGrp="1"/>
          </p:cNvSpPr>
          <p:nvPr userDrawn="1">
            <p:ph type="sldNum" sz="quarter" idx="14"/>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0282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3646-16B9-0F4C-9B07-2AE355DE9C09}"/>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09544"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593CA37B-759A-264A-954C-81B341DC92B6}"/>
              </a:ext>
            </a:extLst>
          </p:cNvPr>
          <p:cNvSpPr>
            <a:spLocks noGrp="1"/>
          </p:cNvSpPr>
          <p:nvPr>
            <p:ph type="body" sz="quarter" idx="19"/>
          </p:nvPr>
        </p:nvSpPr>
        <p:spPr>
          <a:xfrm>
            <a:off x="4649978"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0600"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FF71666-31D6-0B41-921D-895B647FE59D}"/>
              </a:ext>
            </a:extLst>
          </p:cNvPr>
          <p:cNvSpPr>
            <a:spLocks noGrp="1"/>
          </p:cNvSpPr>
          <p:nvPr>
            <p:ph type="ftr" sz="quarter" idx="20"/>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516705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279D-A6D5-BF4C-8881-FB4D65FFD62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3C30871-9CE5-704E-918A-539E74CBFFA3}"/>
              </a:ext>
            </a:extLst>
          </p:cNvPr>
          <p:cNvSpPr>
            <a:spLocks noGrp="1"/>
          </p:cNvSpPr>
          <p:nvPr>
            <p:ph type="body" sz="quarter" idx="19"/>
          </p:nvPr>
        </p:nvSpPr>
        <p:spPr>
          <a:xfrm>
            <a:off x="4648200" y="1463040"/>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3648" y="1463040"/>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8" name="Text Placeholder 2">
            <a:extLst>
              <a:ext uri="{FF2B5EF4-FFF2-40B4-BE49-F238E27FC236}">
                <a16:creationId xmlns:a16="http://schemas.microsoft.com/office/drawing/2014/main" id="{4092D13B-F05B-DB46-9F08-B097B3E0908C}"/>
              </a:ext>
            </a:extLst>
          </p:cNvPr>
          <p:cNvSpPr>
            <a:spLocks noGrp="1"/>
          </p:cNvSpPr>
          <p:nvPr>
            <p:ph type="body" sz="quarter" idx="20"/>
          </p:nvPr>
        </p:nvSpPr>
        <p:spPr>
          <a:xfrm>
            <a:off x="685800" y="3894435"/>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0F2ECC7E-EB13-D640-8266-A7D8A5D4A598}"/>
              </a:ext>
            </a:extLst>
          </p:cNvPr>
          <p:cNvSpPr>
            <a:spLocks noGrp="1"/>
          </p:cNvSpPr>
          <p:nvPr>
            <p:ph type="body" sz="quarter" idx="21"/>
          </p:nvPr>
        </p:nvSpPr>
        <p:spPr>
          <a:xfrm>
            <a:off x="4648200" y="3892741"/>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13" name="Text Placeholder 2">
            <a:extLst>
              <a:ext uri="{FF2B5EF4-FFF2-40B4-BE49-F238E27FC236}">
                <a16:creationId xmlns:a16="http://schemas.microsoft.com/office/drawing/2014/main" id="{F22C77D9-380D-3D40-88C7-383D26FB957D}"/>
              </a:ext>
            </a:extLst>
          </p:cNvPr>
          <p:cNvSpPr>
            <a:spLocks noGrp="1"/>
          </p:cNvSpPr>
          <p:nvPr>
            <p:ph type="body" sz="quarter" idx="22"/>
          </p:nvPr>
        </p:nvSpPr>
        <p:spPr>
          <a:xfrm>
            <a:off x="8610600" y="3892741"/>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1310B9EB-429D-844E-A6DF-04F458ECEDA9}"/>
              </a:ext>
            </a:extLst>
          </p:cNvPr>
          <p:cNvSpPr>
            <a:spLocks noGrp="1"/>
          </p:cNvSpPr>
          <p:nvPr>
            <p:ph type="ftr" sz="quarter" idx="23"/>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520403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 1 VERTIC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728608" y="2770265"/>
            <a:ext cx="9094584" cy="1423132"/>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Slide Number Placeholder 2">
            <a:extLst>
              <a:ext uri="{FF2B5EF4-FFF2-40B4-BE49-F238E27FC236}">
                <a16:creationId xmlns:a16="http://schemas.microsoft.com/office/drawing/2014/main" id="{0F263527-8F06-2A46-8880-B40F067DECB8}"/>
              </a:ext>
            </a:extLst>
          </p:cNvPr>
          <p:cNvSpPr>
            <a:spLocks noGrp="1"/>
          </p:cNvSpPr>
          <p:nvPr>
            <p:ph type="sldNum" sz="quarter" idx="17"/>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Title 5">
            <a:extLst>
              <a:ext uri="{FF2B5EF4-FFF2-40B4-BE49-F238E27FC236}">
                <a16:creationId xmlns:a16="http://schemas.microsoft.com/office/drawing/2014/main" id="{75262ABD-8F75-1C4F-A2F1-BC8E46DC263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F4D902F-E8C5-B04C-9627-8A78833A1ACA}"/>
              </a:ext>
            </a:extLst>
          </p:cNvPr>
          <p:cNvSpPr>
            <a:spLocks noGrp="1"/>
          </p:cNvSpPr>
          <p:nvPr>
            <p:ph type="ftr" sz="quarter" idx="18"/>
          </p:nvPr>
        </p:nvSpPr>
        <p:spPr/>
        <p:txBody>
          <a:bodyPr/>
          <a:lstStyle/>
          <a:p>
            <a:r>
              <a:rPr lang="en-US"/>
              <a:t>Footer</a:t>
            </a:r>
            <a:endParaRPr lang="en-US" dirty="0"/>
          </a:p>
        </p:txBody>
      </p:sp>
      <p:cxnSp>
        <p:nvCxnSpPr>
          <p:cNvPr id="10" name="Straight Connector 9">
            <a:extLst>
              <a:ext uri="{FF2B5EF4-FFF2-40B4-BE49-F238E27FC236}">
                <a16:creationId xmlns:a16="http://schemas.microsoft.com/office/drawing/2014/main" id="{09FB49E5-2828-DE4F-B8C9-053DE584B80B}"/>
              </a:ext>
            </a:extLst>
          </p:cNvPr>
          <p:cNvCxnSpPr>
            <a:cxnSpLocks/>
          </p:cNvCxnSpPr>
          <p:nvPr userDrawn="1"/>
        </p:nvCxnSpPr>
        <p:spPr>
          <a:xfrm>
            <a:off x="2535904" y="2770265"/>
            <a:ext cx="0" cy="1423132"/>
          </a:xfrm>
          <a:prstGeom prst="line">
            <a:avLst/>
          </a:prstGeom>
          <a:ln w="25400" cap="rnd">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90167E58-A6E6-C844-9F6A-A6D0BE40688F}"/>
              </a:ext>
            </a:extLst>
          </p:cNvPr>
          <p:cNvSpPr>
            <a:spLocks noGrp="1"/>
          </p:cNvSpPr>
          <p:nvPr>
            <p:ph type="pic" sz="quarter" idx="22" hasCustomPrompt="1"/>
          </p:nvPr>
        </p:nvSpPr>
        <p:spPr>
          <a:xfrm>
            <a:off x="892353" y="2742549"/>
            <a:ext cx="1450848" cy="1450848"/>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2013493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 2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173701" y="3301339"/>
            <a:ext cx="3710400"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cxnSp>
        <p:nvCxnSpPr>
          <p:cNvPr id="27" name="Straight Connector 26">
            <a:extLst>
              <a:ext uri="{FF2B5EF4-FFF2-40B4-BE49-F238E27FC236}">
                <a16:creationId xmlns:a16="http://schemas.microsoft.com/office/drawing/2014/main" id="{74E25944-4393-8543-AE8A-E5D9AF1323DF}"/>
              </a:ext>
            </a:extLst>
          </p:cNvPr>
          <p:cNvCxnSpPr>
            <a:cxnSpLocks/>
          </p:cNvCxnSpPr>
          <p:nvPr userDrawn="1"/>
        </p:nvCxnSpPr>
        <p:spPr>
          <a:xfrm>
            <a:off x="6254496" y="1828800"/>
            <a:ext cx="0" cy="3429000"/>
          </a:xfrm>
          <a:prstGeom prst="line">
            <a:avLst/>
          </a:prstGeom>
          <a:ln w="25400" cap="rnd">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27">
            <a:extLst>
              <a:ext uri="{FF2B5EF4-FFF2-40B4-BE49-F238E27FC236}">
                <a16:creationId xmlns:a16="http://schemas.microsoft.com/office/drawing/2014/main" id="{CE7E8E85-19A6-BB4F-94D3-8658C0617C72}"/>
              </a:ext>
            </a:extLst>
          </p:cNvPr>
          <p:cNvSpPr>
            <a:spLocks noGrp="1"/>
          </p:cNvSpPr>
          <p:nvPr>
            <p:ph type="body" sz="quarter" idx="17"/>
          </p:nvPr>
        </p:nvSpPr>
        <p:spPr>
          <a:xfrm>
            <a:off x="6625284" y="3301339"/>
            <a:ext cx="3712463"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70E95E8C-2A98-CC4D-A3F1-FC3C3372767D}"/>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7224378D-8474-5E4A-9E3A-E7C27253A0B7}"/>
              </a:ext>
            </a:extLst>
          </p:cNvPr>
          <p:cNvSpPr>
            <a:spLocks noGrp="1"/>
          </p:cNvSpPr>
          <p:nvPr>
            <p:ph type="sldNum" sz="quarter" idx="19"/>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38862C28-A2FE-244C-9BE4-B00BF8CD10C1}"/>
              </a:ext>
            </a:extLst>
          </p:cNvPr>
          <p:cNvSpPr>
            <a:spLocks noGrp="1"/>
          </p:cNvSpPr>
          <p:nvPr>
            <p:ph type="ftr" sz="quarter" idx="20"/>
          </p:nvPr>
        </p:nvSpPr>
        <p:spPr/>
        <p:txBody>
          <a:bodyPr/>
          <a:lstStyle/>
          <a:p>
            <a:r>
              <a:rPr lang="en-US"/>
              <a:t>Footer</a:t>
            </a:r>
            <a:endParaRPr lang="en-US" dirty="0"/>
          </a:p>
        </p:txBody>
      </p:sp>
      <p:sp>
        <p:nvSpPr>
          <p:cNvPr id="12" name="Picture Placeholder 5">
            <a:extLst>
              <a:ext uri="{FF2B5EF4-FFF2-40B4-BE49-F238E27FC236}">
                <a16:creationId xmlns:a16="http://schemas.microsoft.com/office/drawing/2014/main" id="{F4492C2C-BCE6-CF4A-AD7E-03303E253B2A}"/>
              </a:ext>
            </a:extLst>
          </p:cNvPr>
          <p:cNvSpPr>
            <a:spLocks noGrp="1"/>
          </p:cNvSpPr>
          <p:nvPr>
            <p:ph type="pic" sz="quarter" idx="22" hasCustomPrompt="1"/>
          </p:nvPr>
        </p:nvSpPr>
        <p:spPr>
          <a:xfrm>
            <a:off x="3267356" y="1600200"/>
            <a:ext cx="1523090" cy="152309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3" name="Picture Placeholder 5">
            <a:extLst>
              <a:ext uri="{FF2B5EF4-FFF2-40B4-BE49-F238E27FC236}">
                <a16:creationId xmlns:a16="http://schemas.microsoft.com/office/drawing/2014/main" id="{9837005D-C8CD-6F47-9FF9-C87321419F9C}"/>
              </a:ext>
            </a:extLst>
          </p:cNvPr>
          <p:cNvSpPr>
            <a:spLocks noGrp="1"/>
          </p:cNvSpPr>
          <p:nvPr>
            <p:ph type="pic" sz="quarter" idx="23" hasCustomPrompt="1"/>
          </p:nvPr>
        </p:nvSpPr>
        <p:spPr>
          <a:xfrm>
            <a:off x="7718547" y="1600200"/>
            <a:ext cx="1523090" cy="152309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39261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 3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39612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cxnSp>
        <p:nvCxnSpPr>
          <p:cNvPr id="10" name="Straight Connector 9">
            <a:extLst>
              <a:ext uri="{FF2B5EF4-FFF2-40B4-BE49-F238E27FC236}">
                <a16:creationId xmlns:a16="http://schemas.microsoft.com/office/drawing/2014/main" id="{56B34F5E-0220-E146-B13E-A1B31EEC62EA}"/>
              </a:ext>
            </a:extLst>
          </p:cNvPr>
          <p:cNvCxnSpPr>
            <a:cxnSpLocks/>
          </p:cNvCxnSpPr>
          <p:nvPr userDrawn="1"/>
        </p:nvCxnSpPr>
        <p:spPr>
          <a:xfrm>
            <a:off x="4495800" y="1828800"/>
            <a:ext cx="0" cy="3429000"/>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6F3059-5932-9748-B827-FFD1E51E05EE}"/>
              </a:ext>
            </a:extLst>
          </p:cNvPr>
          <p:cNvCxnSpPr>
            <a:cxnSpLocks/>
          </p:cNvCxnSpPr>
          <p:nvPr userDrawn="1"/>
        </p:nvCxnSpPr>
        <p:spPr>
          <a:xfrm>
            <a:off x="8001000" y="1828800"/>
            <a:ext cx="0" cy="3429000"/>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7796"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37634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 name="Title 1">
            <a:extLst>
              <a:ext uri="{FF2B5EF4-FFF2-40B4-BE49-F238E27FC236}">
                <a16:creationId xmlns:a16="http://schemas.microsoft.com/office/drawing/2014/main" id="{702030C1-CF71-CF42-81D6-A2383495004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E0804A-E152-4D45-91B9-FD97DE57B99C}"/>
              </a:ext>
            </a:extLst>
          </p:cNvPr>
          <p:cNvSpPr>
            <a:spLocks noGrp="1"/>
          </p:cNvSpPr>
          <p:nvPr>
            <p:ph type="sldNum" sz="quarter" idx="23"/>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60EEB2E5-BBC6-AF44-B8B7-E5458E5DBDF2}"/>
              </a:ext>
            </a:extLst>
          </p:cNvPr>
          <p:cNvSpPr>
            <a:spLocks noGrp="1"/>
          </p:cNvSpPr>
          <p:nvPr>
            <p:ph type="ftr" sz="quarter" idx="24"/>
          </p:nvPr>
        </p:nvSpPr>
        <p:spPr/>
        <p:txBody>
          <a:bodyPr/>
          <a:lstStyle/>
          <a:p>
            <a:r>
              <a:rPr lang="en-US"/>
              <a:t>Footer</a:t>
            </a:r>
            <a:endParaRPr lang="en-US" dirty="0"/>
          </a:p>
        </p:txBody>
      </p:sp>
      <p:sp>
        <p:nvSpPr>
          <p:cNvPr id="15" name="Picture Placeholder 5">
            <a:extLst>
              <a:ext uri="{FF2B5EF4-FFF2-40B4-BE49-F238E27FC236}">
                <a16:creationId xmlns:a16="http://schemas.microsoft.com/office/drawing/2014/main" id="{4CD4876F-6D89-2748-97F7-DAB42CDE6038}"/>
              </a:ext>
            </a:extLst>
          </p:cNvPr>
          <p:cNvSpPr>
            <a:spLocks noGrp="1"/>
          </p:cNvSpPr>
          <p:nvPr>
            <p:ph type="pic" sz="quarter" idx="22" hasCustomPrompt="1"/>
          </p:nvPr>
        </p:nvSpPr>
        <p:spPr>
          <a:xfrm>
            <a:off x="2107904" y="1828800"/>
            <a:ext cx="1309831" cy="1309831"/>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6" name="Picture Placeholder 5">
            <a:extLst>
              <a:ext uri="{FF2B5EF4-FFF2-40B4-BE49-F238E27FC236}">
                <a16:creationId xmlns:a16="http://schemas.microsoft.com/office/drawing/2014/main" id="{B8A66ECA-66FC-4541-9159-B4D91FD710F8}"/>
              </a:ext>
            </a:extLst>
          </p:cNvPr>
          <p:cNvSpPr>
            <a:spLocks noGrp="1"/>
          </p:cNvSpPr>
          <p:nvPr>
            <p:ph type="pic" sz="quarter" idx="25" hasCustomPrompt="1"/>
          </p:nvPr>
        </p:nvSpPr>
        <p:spPr>
          <a:xfrm>
            <a:off x="5593485" y="1828800"/>
            <a:ext cx="1309831" cy="1309831"/>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7" name="Picture Placeholder 5">
            <a:extLst>
              <a:ext uri="{FF2B5EF4-FFF2-40B4-BE49-F238E27FC236}">
                <a16:creationId xmlns:a16="http://schemas.microsoft.com/office/drawing/2014/main" id="{68D56AA0-1A94-BD43-AE01-6B7BE04248F5}"/>
              </a:ext>
            </a:extLst>
          </p:cNvPr>
          <p:cNvSpPr>
            <a:spLocks noGrp="1"/>
          </p:cNvSpPr>
          <p:nvPr>
            <p:ph type="pic" sz="quarter" idx="26" hasCustomPrompt="1"/>
          </p:nvPr>
        </p:nvSpPr>
        <p:spPr>
          <a:xfrm>
            <a:off x="9088124" y="1828800"/>
            <a:ext cx="1309831" cy="1309831"/>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4170835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 3 VERTIC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242501" y="3194216"/>
            <a:ext cx="9580691"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F2D01EC0-CF3D-884D-955B-D769EC9BE717}"/>
              </a:ext>
            </a:extLst>
          </p:cNvPr>
          <p:cNvSpPr>
            <a:spLocks noGrp="1"/>
          </p:cNvSpPr>
          <p:nvPr>
            <p:ph type="body" sz="quarter" idx="16"/>
          </p:nvPr>
        </p:nvSpPr>
        <p:spPr>
          <a:xfrm>
            <a:off x="2242502" y="1536805"/>
            <a:ext cx="9580538"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C29B03AD-D8C3-264C-A8DF-4C1A85127BAC}"/>
              </a:ext>
            </a:extLst>
          </p:cNvPr>
          <p:cNvSpPr>
            <a:spLocks noGrp="1"/>
          </p:cNvSpPr>
          <p:nvPr>
            <p:ph type="body" sz="quarter" idx="17"/>
          </p:nvPr>
        </p:nvSpPr>
        <p:spPr>
          <a:xfrm>
            <a:off x="2242501" y="4864432"/>
            <a:ext cx="9580726"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E69C12C2-93C3-0842-B8EB-3C2C30078B75}"/>
              </a:ext>
            </a:extLst>
          </p:cNvPr>
          <p:cNvSpPr>
            <a:spLocks noGrp="1"/>
          </p:cNvSpPr>
          <p:nvPr>
            <p:ph type="sldNum" sz="quarter" idx="19"/>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itle 6">
            <a:extLst>
              <a:ext uri="{FF2B5EF4-FFF2-40B4-BE49-F238E27FC236}">
                <a16:creationId xmlns:a16="http://schemas.microsoft.com/office/drawing/2014/main" id="{E6233335-B7F9-384B-9453-CE82C9BDC8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E1B18A-57E4-2E4C-81F7-346328362334}"/>
              </a:ext>
            </a:extLst>
          </p:cNvPr>
          <p:cNvSpPr>
            <a:spLocks noGrp="1"/>
          </p:cNvSpPr>
          <p:nvPr>
            <p:ph type="ftr" sz="quarter" idx="20"/>
          </p:nvPr>
        </p:nvSpPr>
        <p:spPr/>
        <p:txBody>
          <a:bodyPr/>
          <a:lstStyle/>
          <a:p>
            <a:r>
              <a:rPr lang="en-US"/>
              <a:t>Footer</a:t>
            </a:r>
            <a:endParaRPr lang="en-US" dirty="0"/>
          </a:p>
        </p:txBody>
      </p:sp>
      <p:cxnSp>
        <p:nvCxnSpPr>
          <p:cNvPr id="14" name="Straight Connector 13">
            <a:extLst>
              <a:ext uri="{FF2B5EF4-FFF2-40B4-BE49-F238E27FC236}">
                <a16:creationId xmlns:a16="http://schemas.microsoft.com/office/drawing/2014/main" id="{5D8FE754-4BF0-5741-AB02-723D411EADA7}"/>
              </a:ext>
            </a:extLst>
          </p:cNvPr>
          <p:cNvCxnSpPr>
            <a:cxnSpLocks/>
          </p:cNvCxnSpPr>
          <p:nvPr userDrawn="1"/>
        </p:nvCxnSpPr>
        <p:spPr>
          <a:xfrm>
            <a:off x="2049798" y="1536805"/>
            <a:ext cx="0" cy="1014984"/>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F99594-D132-B343-B1ED-BFD0B028036A}"/>
              </a:ext>
            </a:extLst>
          </p:cNvPr>
          <p:cNvCxnSpPr>
            <a:cxnSpLocks/>
          </p:cNvCxnSpPr>
          <p:nvPr userDrawn="1"/>
        </p:nvCxnSpPr>
        <p:spPr>
          <a:xfrm>
            <a:off x="2049798" y="3194216"/>
            <a:ext cx="0" cy="1014984"/>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E595E7-841F-E14B-B7F8-1C2A953E7270}"/>
              </a:ext>
            </a:extLst>
          </p:cNvPr>
          <p:cNvCxnSpPr>
            <a:cxnSpLocks/>
          </p:cNvCxnSpPr>
          <p:nvPr userDrawn="1"/>
        </p:nvCxnSpPr>
        <p:spPr>
          <a:xfrm>
            <a:off x="2049798" y="4864432"/>
            <a:ext cx="0" cy="1014984"/>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19" name="Picture Placeholder 5">
            <a:extLst>
              <a:ext uri="{FF2B5EF4-FFF2-40B4-BE49-F238E27FC236}">
                <a16:creationId xmlns:a16="http://schemas.microsoft.com/office/drawing/2014/main" id="{F38772C9-A847-EE4D-B894-2A0D46CCFF29}"/>
              </a:ext>
            </a:extLst>
          </p:cNvPr>
          <p:cNvSpPr>
            <a:spLocks noGrp="1"/>
          </p:cNvSpPr>
          <p:nvPr>
            <p:ph type="pic" sz="quarter" idx="22" hasCustomPrompt="1"/>
          </p:nvPr>
        </p:nvSpPr>
        <p:spPr>
          <a:xfrm>
            <a:off x="822996" y="1516819"/>
            <a:ext cx="1034099" cy="1034099"/>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20" name="Picture Placeholder 5">
            <a:extLst>
              <a:ext uri="{FF2B5EF4-FFF2-40B4-BE49-F238E27FC236}">
                <a16:creationId xmlns:a16="http://schemas.microsoft.com/office/drawing/2014/main" id="{DEFCD80A-A930-D441-9439-7CEB99D41F93}"/>
              </a:ext>
            </a:extLst>
          </p:cNvPr>
          <p:cNvSpPr>
            <a:spLocks noGrp="1"/>
          </p:cNvSpPr>
          <p:nvPr>
            <p:ph type="pic" sz="quarter" idx="23" hasCustomPrompt="1"/>
          </p:nvPr>
        </p:nvSpPr>
        <p:spPr>
          <a:xfrm>
            <a:off x="822996" y="3189360"/>
            <a:ext cx="1034099" cy="1034099"/>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21" name="Picture Placeholder 5">
            <a:extLst>
              <a:ext uri="{FF2B5EF4-FFF2-40B4-BE49-F238E27FC236}">
                <a16:creationId xmlns:a16="http://schemas.microsoft.com/office/drawing/2014/main" id="{9D3F7932-06D6-9547-8C9C-2DC1124296C4}"/>
              </a:ext>
            </a:extLst>
          </p:cNvPr>
          <p:cNvSpPr>
            <a:spLocks noGrp="1"/>
          </p:cNvSpPr>
          <p:nvPr>
            <p:ph type="pic" sz="quarter" idx="24" hasCustomPrompt="1"/>
          </p:nvPr>
        </p:nvSpPr>
        <p:spPr>
          <a:xfrm>
            <a:off x="822996" y="4861902"/>
            <a:ext cx="1034099" cy="1034099"/>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1329724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666303"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6774"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107246"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grpSp>
        <p:nvGrpSpPr>
          <p:cNvPr id="16" name="Group 15">
            <a:extLst>
              <a:ext uri="{FF2B5EF4-FFF2-40B4-BE49-F238E27FC236}">
                <a16:creationId xmlns:a16="http://schemas.microsoft.com/office/drawing/2014/main" id="{9AD2D191-EDA7-1A4F-BC1F-B289335EAF29}"/>
              </a:ext>
            </a:extLst>
          </p:cNvPr>
          <p:cNvGrpSpPr/>
          <p:nvPr userDrawn="1"/>
        </p:nvGrpSpPr>
        <p:grpSpPr>
          <a:xfrm>
            <a:off x="2882646" y="3234711"/>
            <a:ext cx="6743700" cy="304800"/>
            <a:chOff x="4086225" y="4271760"/>
            <a:chExt cx="10115550" cy="457200"/>
          </a:xfrm>
        </p:grpSpPr>
        <p:sp>
          <p:nvSpPr>
            <p:cNvPr id="17" name="Oval 16">
              <a:extLst>
                <a:ext uri="{FF2B5EF4-FFF2-40B4-BE49-F238E27FC236}">
                  <a16:creationId xmlns:a16="http://schemas.microsoft.com/office/drawing/2014/main" id="{689CA033-C14E-E046-82ED-9B1ABA20139E}"/>
                </a:ext>
              </a:extLst>
            </p:cNvPr>
            <p:cNvSpPr/>
            <p:nvPr/>
          </p:nvSpPr>
          <p:spPr>
            <a:xfrm>
              <a:off x="8915400"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8" name="Oval 17">
              <a:extLst>
                <a:ext uri="{FF2B5EF4-FFF2-40B4-BE49-F238E27FC236}">
                  <a16:creationId xmlns:a16="http://schemas.microsoft.com/office/drawing/2014/main" id="{67B7F9A3-1104-1A40-86E7-FF058DF8E1A2}"/>
                </a:ext>
              </a:extLst>
            </p:cNvPr>
            <p:cNvSpPr/>
            <p:nvPr/>
          </p:nvSpPr>
          <p:spPr>
            <a:xfrm>
              <a:off x="408622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9" name="Oval 18">
              <a:extLst>
                <a:ext uri="{FF2B5EF4-FFF2-40B4-BE49-F238E27FC236}">
                  <a16:creationId xmlns:a16="http://schemas.microsoft.com/office/drawing/2014/main" id="{E7585444-8DF9-C94E-986A-9F23A1EDF10C}"/>
                </a:ext>
              </a:extLst>
            </p:cNvPr>
            <p:cNvSpPr/>
            <p:nvPr/>
          </p:nvSpPr>
          <p:spPr>
            <a:xfrm>
              <a:off x="1374457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cxnSp>
          <p:nvCxnSpPr>
            <p:cNvPr id="20" name="Straight Connector 19">
              <a:extLst>
                <a:ext uri="{FF2B5EF4-FFF2-40B4-BE49-F238E27FC236}">
                  <a16:creationId xmlns:a16="http://schemas.microsoft.com/office/drawing/2014/main" id="{2DAF98BE-1566-3D4E-AFAD-AE93499F8DC1}"/>
                </a:ext>
              </a:extLst>
            </p:cNvPr>
            <p:cNvCxnSpPr>
              <a:stCxn id="18" idx="6"/>
              <a:endCxn id="17" idx="2"/>
            </p:cNvCxnSpPr>
            <p:nvPr/>
          </p:nvCxnSpPr>
          <p:spPr>
            <a:xfrm>
              <a:off x="4543425" y="4500360"/>
              <a:ext cx="4371975" cy="0"/>
            </a:xfrm>
            <a:prstGeom prst="line">
              <a:avLst/>
            </a:prstGeom>
            <a:ln w="28575" cap="rnd">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AE7B15-F414-2144-A795-2AB5872CC2C5}"/>
                </a:ext>
              </a:extLst>
            </p:cNvPr>
            <p:cNvCxnSpPr>
              <a:stCxn id="17" idx="6"/>
              <a:endCxn id="19" idx="2"/>
            </p:cNvCxnSpPr>
            <p:nvPr/>
          </p:nvCxnSpPr>
          <p:spPr>
            <a:xfrm>
              <a:off x="9372600" y="4500360"/>
              <a:ext cx="4371975" cy="0"/>
            </a:xfrm>
            <a:prstGeom prst="line">
              <a:avLst/>
            </a:prstGeom>
            <a:ln w="28575" cap="rnd">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D8D2BA7-B1F7-D941-865F-9AF39586692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DD005D8-C143-F541-A580-2FEC5454D916}"/>
              </a:ext>
            </a:extLst>
          </p:cNvPr>
          <p:cNvSpPr>
            <a:spLocks noGrp="1"/>
          </p:cNvSpPr>
          <p:nvPr>
            <p:ph type="sldNum" sz="quarter" idx="23"/>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170ECE1-1435-E649-9D8F-C412140E7DA1}"/>
              </a:ext>
            </a:extLst>
          </p:cNvPr>
          <p:cNvSpPr>
            <a:spLocks noGrp="1"/>
          </p:cNvSpPr>
          <p:nvPr>
            <p:ph type="ftr" sz="quarter" idx="24"/>
          </p:nvPr>
        </p:nvSpPr>
        <p:spPr/>
        <p:txBody>
          <a:bodyPr/>
          <a:lstStyle/>
          <a:p>
            <a:r>
              <a:rPr lang="en-US"/>
              <a:t>Footer</a:t>
            </a:r>
            <a:endParaRPr lang="en-US" dirty="0"/>
          </a:p>
        </p:txBody>
      </p:sp>
      <p:sp>
        <p:nvSpPr>
          <p:cNvPr id="25" name="Picture Placeholder 5">
            <a:extLst>
              <a:ext uri="{FF2B5EF4-FFF2-40B4-BE49-F238E27FC236}">
                <a16:creationId xmlns:a16="http://schemas.microsoft.com/office/drawing/2014/main" id="{78F030C8-E4DC-5E44-824F-F05D4AFD0CFA}"/>
              </a:ext>
            </a:extLst>
          </p:cNvPr>
          <p:cNvSpPr>
            <a:spLocks noGrp="1"/>
          </p:cNvSpPr>
          <p:nvPr>
            <p:ph type="pic" sz="quarter" idx="22" hasCustomPrompt="1"/>
          </p:nvPr>
        </p:nvSpPr>
        <p:spPr>
          <a:xfrm>
            <a:off x="2418647" y="1819288"/>
            <a:ext cx="1228712" cy="1228712"/>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27" name="Picture Placeholder 5">
            <a:extLst>
              <a:ext uri="{FF2B5EF4-FFF2-40B4-BE49-F238E27FC236}">
                <a16:creationId xmlns:a16="http://schemas.microsoft.com/office/drawing/2014/main" id="{37AEEC08-2A3A-4E45-AC50-D755BCFF9E06}"/>
              </a:ext>
            </a:extLst>
          </p:cNvPr>
          <p:cNvSpPr>
            <a:spLocks noGrp="1"/>
          </p:cNvSpPr>
          <p:nvPr>
            <p:ph type="pic" sz="quarter" idx="25" hasCustomPrompt="1"/>
          </p:nvPr>
        </p:nvSpPr>
        <p:spPr>
          <a:xfrm>
            <a:off x="5624835" y="1819288"/>
            <a:ext cx="1228712" cy="1228712"/>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32" name="Picture Placeholder 5">
            <a:extLst>
              <a:ext uri="{FF2B5EF4-FFF2-40B4-BE49-F238E27FC236}">
                <a16:creationId xmlns:a16="http://schemas.microsoft.com/office/drawing/2014/main" id="{C48DE643-F1E4-3C46-8CD3-E1148F3B9C67}"/>
              </a:ext>
            </a:extLst>
          </p:cNvPr>
          <p:cNvSpPr>
            <a:spLocks noGrp="1"/>
          </p:cNvSpPr>
          <p:nvPr>
            <p:ph type="pic" sz="quarter" idx="26" hasCustomPrompt="1"/>
          </p:nvPr>
        </p:nvSpPr>
        <p:spPr>
          <a:xfrm>
            <a:off x="8859590" y="1819288"/>
            <a:ext cx="1228712" cy="1228712"/>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224023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19950" y="2095150"/>
            <a:ext cx="6303242" cy="2667701"/>
          </a:xfrm>
          <a:prstGeom prst="rect">
            <a:avLst/>
          </a:prstGeom>
        </p:spPr>
        <p:txBody>
          <a:bodyPr anchor="ctr"/>
          <a:lstStyle>
            <a:lvl1pPr marL="0" indent="0" algn="l">
              <a:lnSpc>
                <a:spcPct val="100000"/>
              </a:lnSpc>
              <a:buNone/>
              <a:defRPr sz="48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685799" y="2095150"/>
            <a:ext cx="4443983" cy="2667701"/>
          </a:xfrm>
        </p:spPr>
        <p:txBody>
          <a:bodyPr anchor="ctr"/>
          <a:lstStyle>
            <a:lvl1pPr algn="ctr">
              <a:defRPr sz="11000" b="1">
                <a:solidFill>
                  <a:schemeClr val="tx1"/>
                </a:solidFill>
                <a:latin typeface="+mj-lt"/>
              </a:defRPr>
            </a:lvl1pPr>
          </a:lstStyle>
          <a:p>
            <a:pPr lvl="0"/>
            <a:r>
              <a:rPr lang="en-US" dirty="0"/>
              <a:t>00%</a:t>
            </a:r>
          </a:p>
        </p:txBody>
      </p:sp>
      <p:sp>
        <p:nvSpPr>
          <p:cNvPr id="7" name="Slide Number Placeholder 6">
            <a:extLst>
              <a:ext uri="{FF2B5EF4-FFF2-40B4-BE49-F238E27FC236}">
                <a16:creationId xmlns:a16="http://schemas.microsoft.com/office/drawing/2014/main" id="{5F76ABBC-3139-584D-9469-11ECCE91FFB3}"/>
              </a:ext>
            </a:extLst>
          </p:cNvPr>
          <p:cNvSpPr>
            <a:spLocks noGrp="1"/>
          </p:cNvSpPr>
          <p:nvPr>
            <p:ph type="sldNum" sz="quarter" idx="15"/>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Title 3">
            <a:extLst>
              <a:ext uri="{FF2B5EF4-FFF2-40B4-BE49-F238E27FC236}">
                <a16:creationId xmlns:a16="http://schemas.microsoft.com/office/drawing/2014/main" id="{AD9DB4DE-FDE9-EE44-862E-5A9C36031A15}"/>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AD9947CB-FACB-0840-AFD5-E6B6576284A3}"/>
              </a:ext>
            </a:extLst>
          </p:cNvPr>
          <p:cNvSpPr>
            <a:spLocks noGrp="1"/>
          </p:cNvSpPr>
          <p:nvPr>
            <p:ph type="ftr" sz="quarter" idx="16"/>
          </p:nvPr>
        </p:nvSpPr>
        <p:spPr/>
        <p:txBody>
          <a:bodyPr/>
          <a:lstStyle/>
          <a:p>
            <a:r>
              <a:rPr lang="en-US"/>
              <a:t>Footer</a:t>
            </a:r>
            <a:endParaRPr lang="en-US" dirty="0"/>
          </a:p>
        </p:txBody>
      </p:sp>
    </p:spTree>
    <p:extLst>
      <p:ext uri="{BB962C8B-B14F-4D97-AF65-F5344CB8AC3E}">
        <p14:creationId xmlns:p14="http://schemas.microsoft.com/office/powerpoint/2010/main" val="104971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 2">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3037786" y="18415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685801" y="1841500"/>
            <a:ext cx="1955801" cy="1168400"/>
          </a:xfrm>
        </p:spPr>
        <p:txBody>
          <a:bodyPr anchor="ctr"/>
          <a:lstStyle>
            <a:lvl1pPr algn="r">
              <a:defRPr sz="6400" b="1">
                <a:solidFill>
                  <a:schemeClr val="tx1"/>
                </a:solidFill>
                <a:latin typeface="+mj-lt"/>
              </a:defRPr>
            </a:lvl1pPr>
          </a:lstStyle>
          <a:p>
            <a:pPr lvl="0"/>
            <a:r>
              <a:rPr lang="en-US" dirty="0"/>
              <a:t>00%</a:t>
            </a:r>
          </a:p>
        </p:txBody>
      </p:sp>
      <p:cxnSp>
        <p:nvCxnSpPr>
          <p:cNvPr id="8" name="Straight Connector 7">
            <a:extLst>
              <a:ext uri="{FF2B5EF4-FFF2-40B4-BE49-F238E27FC236}">
                <a16:creationId xmlns:a16="http://schemas.microsoft.com/office/drawing/2014/main" id="{33969DCB-4232-0143-8615-239FE22DC0C8}"/>
              </a:ext>
            </a:extLst>
          </p:cNvPr>
          <p:cNvCxnSpPr/>
          <p:nvPr userDrawn="1"/>
        </p:nvCxnSpPr>
        <p:spPr>
          <a:xfrm>
            <a:off x="2833034" y="3848100"/>
            <a:ext cx="0" cy="1168400"/>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034FFC-B08A-4749-B12F-394D3C4CCEBB}"/>
              </a:ext>
            </a:extLst>
          </p:cNvPr>
          <p:cNvCxnSpPr/>
          <p:nvPr userDrawn="1"/>
        </p:nvCxnSpPr>
        <p:spPr>
          <a:xfrm>
            <a:off x="2835259" y="1841500"/>
            <a:ext cx="0" cy="1168400"/>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38D2998-A776-3D49-80B7-2C974A4F8630}"/>
              </a:ext>
            </a:extLst>
          </p:cNvPr>
          <p:cNvSpPr>
            <a:spLocks noGrp="1"/>
          </p:cNvSpPr>
          <p:nvPr>
            <p:ph type="body" sz="quarter" idx="14" hasCustomPrompt="1"/>
          </p:nvPr>
        </p:nvSpPr>
        <p:spPr>
          <a:xfrm>
            <a:off x="685801" y="3849928"/>
            <a:ext cx="1955802" cy="1168400"/>
          </a:xfrm>
        </p:spPr>
        <p:txBody>
          <a:bodyPr anchor="ctr"/>
          <a:lstStyle>
            <a:lvl1pPr algn="r">
              <a:defRPr sz="6400" b="1">
                <a:solidFill>
                  <a:schemeClr val="tx1"/>
                </a:solidFill>
                <a:latin typeface="+mj-lt"/>
              </a:defRPr>
            </a:lvl1pPr>
          </a:lstStyle>
          <a:p>
            <a:pPr lvl="0"/>
            <a:r>
              <a:rPr lang="en-US" dirty="0"/>
              <a:t>00%</a:t>
            </a:r>
          </a:p>
        </p:txBody>
      </p:sp>
      <p:sp>
        <p:nvSpPr>
          <p:cNvPr id="15" name="Text Placeholder 3">
            <a:extLst>
              <a:ext uri="{FF2B5EF4-FFF2-40B4-BE49-F238E27FC236}">
                <a16:creationId xmlns:a16="http://schemas.microsoft.com/office/drawing/2014/main" id="{6BE14881-CE3B-A941-B45C-92918736AAF2}"/>
              </a:ext>
            </a:extLst>
          </p:cNvPr>
          <p:cNvSpPr>
            <a:spLocks noGrp="1"/>
          </p:cNvSpPr>
          <p:nvPr>
            <p:ph type="body" sz="quarter" idx="15"/>
          </p:nvPr>
        </p:nvSpPr>
        <p:spPr>
          <a:xfrm>
            <a:off x="3037786" y="38481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7" name="Slide Number Placeholder 6">
            <a:extLst>
              <a:ext uri="{FF2B5EF4-FFF2-40B4-BE49-F238E27FC236}">
                <a16:creationId xmlns:a16="http://schemas.microsoft.com/office/drawing/2014/main" id="{6A8D8E51-1272-D34C-A0D9-007837EBA8A9}"/>
              </a:ext>
            </a:extLst>
          </p:cNvPr>
          <p:cNvSpPr>
            <a:spLocks noGrp="1"/>
          </p:cNvSpPr>
          <p:nvPr>
            <p:ph type="sldNum" sz="quarter" idx="17"/>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5" name="Footer Placeholder 4">
            <a:extLst>
              <a:ext uri="{FF2B5EF4-FFF2-40B4-BE49-F238E27FC236}">
                <a16:creationId xmlns:a16="http://schemas.microsoft.com/office/drawing/2014/main" id="{8B7F7372-2F24-D44D-A081-9DE9F7E0731E}"/>
              </a:ext>
            </a:extLst>
          </p:cNvPr>
          <p:cNvSpPr>
            <a:spLocks noGrp="1"/>
          </p:cNvSpPr>
          <p:nvPr>
            <p:ph type="ftr" sz="quarter" idx="18"/>
          </p:nvPr>
        </p:nvSpPr>
        <p:spPr>
          <a:xfrm>
            <a:off x="685800" y="6248400"/>
            <a:ext cx="9829800" cy="304800"/>
          </a:xfrm>
        </p:spPr>
        <p:txBody>
          <a:bodyPr/>
          <a:lstStyle/>
          <a:p>
            <a:r>
              <a:rPr lang="en-US"/>
              <a:t>Footer</a:t>
            </a:r>
            <a:endParaRPr lang="en-US" dirty="0"/>
          </a:p>
        </p:txBody>
      </p:sp>
      <p:sp>
        <p:nvSpPr>
          <p:cNvPr id="10" name="Title 9">
            <a:extLst>
              <a:ext uri="{FF2B5EF4-FFF2-40B4-BE49-F238E27FC236}">
                <a16:creationId xmlns:a16="http://schemas.microsoft.com/office/drawing/2014/main" id="{07FDA30D-D15A-2E47-90D0-24E5610C870D}"/>
              </a:ext>
            </a:extLst>
          </p:cNvPr>
          <p:cNvSpPr>
            <a:spLocks noGrp="1"/>
          </p:cNvSpPr>
          <p:nvPr>
            <p:ph type="title"/>
          </p:nvPr>
        </p:nvSpPr>
        <p:spPr>
          <a:xfrm>
            <a:off x="685800" y="365760"/>
            <a:ext cx="8906233" cy="603504"/>
          </a:xfrm>
        </p:spPr>
        <p:txBody>
          <a:bodyPr/>
          <a:lstStyle/>
          <a:p>
            <a:r>
              <a:rPr lang="en-US" dirty="0"/>
              <a:t>Click to edit Master title style</a:t>
            </a:r>
          </a:p>
        </p:txBody>
      </p:sp>
    </p:spTree>
    <p:extLst>
      <p:ext uri="{BB962C8B-B14F-4D97-AF65-F5344CB8AC3E}">
        <p14:creationId xmlns:p14="http://schemas.microsoft.com/office/powerpoint/2010/main" val="166831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lvl1pPr>
              <a:defRPr>
                <a:solidFill>
                  <a:srgbClr val="5C9A1B"/>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7363226B-3C02-4048-876C-833D3AB4F33D}"/>
              </a:ext>
            </a:extLst>
          </p:cNvPr>
          <p:cNvSpPr>
            <a:spLocks noGrp="1"/>
          </p:cNvSpPr>
          <p:nvPr>
            <p:ph type="ftr" sz="quarter" idx="1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lvl1pPr>
              <a:defRPr/>
            </a:lvl1p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grpSp>
        <p:nvGrpSpPr>
          <p:cNvPr id="3" name="Group 2">
            <a:extLst>
              <a:ext uri="{FF2B5EF4-FFF2-40B4-BE49-F238E27FC236}">
                <a16:creationId xmlns:a16="http://schemas.microsoft.com/office/drawing/2014/main" id="{BB9285C0-1883-217D-9A36-4A400F18F9B5}"/>
              </a:ext>
            </a:extLst>
          </p:cNvPr>
          <p:cNvGrpSpPr/>
          <p:nvPr userDrawn="1"/>
        </p:nvGrpSpPr>
        <p:grpSpPr>
          <a:xfrm>
            <a:off x="0" y="0"/>
            <a:ext cx="320041" cy="6858000"/>
            <a:chOff x="-1" y="0"/>
            <a:chExt cx="320041" cy="6858000"/>
          </a:xfrm>
          <a:solidFill>
            <a:srgbClr val="003057"/>
          </a:solidFill>
        </p:grpSpPr>
        <p:sp>
          <p:nvSpPr>
            <p:cNvPr id="8" name="Rectangle 7">
              <a:extLst>
                <a:ext uri="{FF2B5EF4-FFF2-40B4-BE49-F238E27FC236}">
                  <a16:creationId xmlns:a16="http://schemas.microsoft.com/office/drawing/2014/main" id="{4295B351-661C-BC65-6251-A67DE51EC5BB}"/>
                </a:ext>
              </a:extLst>
            </p:cNvPr>
            <p:cNvSpPr/>
            <p:nvPr userDrawn="1"/>
          </p:nvSpPr>
          <p:spPr>
            <a:xfrm>
              <a:off x="0" y="0"/>
              <a:ext cx="320040" cy="6172200"/>
            </a:xfrm>
            <a:prstGeom prst="rect">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8D4826A8-9FE2-4CB9-1350-C826972D0AB4}"/>
                </a:ext>
              </a:extLst>
            </p:cNvPr>
            <p:cNvSpPr/>
            <p:nvPr userDrawn="1"/>
          </p:nvSpPr>
          <p:spPr>
            <a:xfrm>
              <a:off x="-1" y="6248400"/>
              <a:ext cx="320041" cy="609600"/>
            </a:xfrm>
            <a:prstGeom prst="rect">
              <a:avLst/>
            </a:prstGeom>
            <a:solidFill>
              <a:srgbClr val="78BE2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grpSp>
    </p:spTree>
    <p:extLst>
      <p:ext uri="{BB962C8B-B14F-4D97-AF65-F5344CB8AC3E}">
        <p14:creationId xmlns:p14="http://schemas.microsoft.com/office/powerpoint/2010/main" val="398414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 CHART - 1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5" name="Chart Placeholder 19">
            <a:extLst>
              <a:ext uri="{FF2B5EF4-FFF2-40B4-BE49-F238E27FC236}">
                <a16:creationId xmlns:a16="http://schemas.microsoft.com/office/drawing/2014/main" id="{74B732FC-5649-0E42-A416-47988564D6DA}"/>
              </a:ext>
            </a:extLst>
          </p:cNvPr>
          <p:cNvSpPr>
            <a:spLocks noGrp="1"/>
          </p:cNvSpPr>
          <p:nvPr>
            <p:ph type="chart" sz="quarter" idx="13"/>
          </p:nvPr>
        </p:nvSpPr>
        <p:spPr>
          <a:xfrm>
            <a:off x="4191000" y="2421930"/>
            <a:ext cx="4114800" cy="3527770"/>
          </a:xfrm>
        </p:spPr>
        <p:txBody>
          <a:bodyPr/>
          <a:lstStyle/>
          <a:p>
            <a:endParaRPr lang="en-US"/>
          </a:p>
        </p:txBody>
      </p:sp>
      <p:sp>
        <p:nvSpPr>
          <p:cNvPr id="28" name="Text Placeholder 27">
            <a:extLst>
              <a:ext uri="{FF2B5EF4-FFF2-40B4-BE49-F238E27FC236}">
                <a16:creationId xmlns:a16="http://schemas.microsoft.com/office/drawing/2014/main" id="{8BBC26E3-E298-6949-B6C2-A3B01686DB5D}"/>
              </a:ext>
            </a:extLst>
          </p:cNvPr>
          <p:cNvSpPr>
            <a:spLocks noGrp="1"/>
          </p:cNvSpPr>
          <p:nvPr>
            <p:ph type="body" sz="quarter" idx="14" hasCustomPrompt="1"/>
          </p:nvPr>
        </p:nvSpPr>
        <p:spPr>
          <a:xfrm>
            <a:off x="685800" y="1463040"/>
            <a:ext cx="11137392" cy="660400"/>
          </a:xfrm>
        </p:spPr>
        <p:txBody>
          <a:bodyPr anchor="ctr"/>
          <a:lstStyle>
            <a:lvl1pPr algn="ctr">
              <a:defRPr/>
            </a:lvl1pPr>
            <a:lvl2pPr marL="0" indent="0" algn="ctr">
              <a:buNone/>
              <a:defRPr/>
            </a:lvl2pPr>
            <a:lvl3pPr algn="ctr">
              <a:defRPr/>
            </a:lvl3pPr>
            <a:lvl4pPr algn="ctr">
              <a:defRPr/>
            </a:lvl4pPr>
            <a:lvl5pPr algn="ctr">
              <a:defRPr/>
            </a:lvl5pPr>
          </a:lstStyle>
          <a:p>
            <a:pPr lvl="1"/>
            <a:r>
              <a:rPr lang="en-US" dirty="0"/>
              <a:t>Second level</a:t>
            </a:r>
          </a:p>
        </p:txBody>
      </p:sp>
      <p:sp>
        <p:nvSpPr>
          <p:cNvPr id="29" name="Text Placeholder 27">
            <a:extLst>
              <a:ext uri="{FF2B5EF4-FFF2-40B4-BE49-F238E27FC236}">
                <a16:creationId xmlns:a16="http://schemas.microsoft.com/office/drawing/2014/main" id="{2182135E-BB58-504A-8CA1-DC79BFDC9760}"/>
              </a:ext>
            </a:extLst>
          </p:cNvPr>
          <p:cNvSpPr>
            <a:spLocks noGrp="1"/>
          </p:cNvSpPr>
          <p:nvPr>
            <p:ph type="body" sz="quarter" idx="15"/>
          </p:nvPr>
        </p:nvSpPr>
        <p:spPr>
          <a:xfrm>
            <a:off x="1173731" y="5005629"/>
            <a:ext cx="2784266" cy="944071"/>
          </a:xfrm>
        </p:spPr>
        <p:txBody>
          <a:bodyPr/>
          <a:lstStyle>
            <a:lvl1pPr>
              <a:defRPr>
                <a:solidFill>
                  <a:schemeClr val="accent2"/>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04D62AED-963B-DD46-8AD6-39421FB3091C}"/>
              </a:ext>
            </a:extLst>
          </p:cNvPr>
          <p:cNvSpPr>
            <a:spLocks noGrp="1"/>
          </p:cNvSpPr>
          <p:nvPr>
            <p:ph type="body" sz="quarter" idx="16"/>
          </p:nvPr>
        </p:nvSpPr>
        <p:spPr>
          <a:xfrm>
            <a:off x="1173731" y="3713779"/>
            <a:ext cx="2784266" cy="944071"/>
          </a:xfrm>
        </p:spPr>
        <p:txBody>
          <a:bodyPr/>
          <a:lstStyle>
            <a:lvl1pPr>
              <a:defRPr>
                <a:solidFill>
                  <a:schemeClr val="accent4"/>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F124FBBA-1393-004A-99D8-E55F18E3377C}"/>
              </a:ext>
            </a:extLst>
          </p:cNvPr>
          <p:cNvSpPr>
            <a:spLocks noGrp="1"/>
          </p:cNvSpPr>
          <p:nvPr>
            <p:ph type="body" sz="quarter" idx="17"/>
          </p:nvPr>
        </p:nvSpPr>
        <p:spPr>
          <a:xfrm>
            <a:off x="1173730" y="2421930"/>
            <a:ext cx="2784266" cy="944071"/>
          </a:xfrm>
        </p:spPr>
        <p:txBody>
          <a:bodyPr/>
          <a:lstStyle>
            <a:lvl1pPr>
              <a:defRPr>
                <a:solidFill>
                  <a:schemeClr val="tx2"/>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2" name="Text Placeholder 27">
            <a:extLst>
              <a:ext uri="{FF2B5EF4-FFF2-40B4-BE49-F238E27FC236}">
                <a16:creationId xmlns:a16="http://schemas.microsoft.com/office/drawing/2014/main" id="{ADD44797-1CA4-0E4F-A7ED-C8D85A4300A5}"/>
              </a:ext>
            </a:extLst>
          </p:cNvPr>
          <p:cNvSpPr>
            <a:spLocks noGrp="1"/>
          </p:cNvSpPr>
          <p:nvPr>
            <p:ph type="body" sz="quarter" idx="18"/>
          </p:nvPr>
        </p:nvSpPr>
        <p:spPr>
          <a:xfrm>
            <a:off x="8538805" y="5005838"/>
            <a:ext cx="2784266" cy="944071"/>
          </a:xfrm>
        </p:spPr>
        <p:txBody>
          <a:bodyPr/>
          <a:lstStyle>
            <a:lvl1pPr algn="r">
              <a:defRPr>
                <a:solidFill>
                  <a:schemeClr val="accent6"/>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3" name="Text Placeholder 27">
            <a:extLst>
              <a:ext uri="{FF2B5EF4-FFF2-40B4-BE49-F238E27FC236}">
                <a16:creationId xmlns:a16="http://schemas.microsoft.com/office/drawing/2014/main" id="{4F5E9C07-67ED-364E-9F31-24100542F9F7}"/>
              </a:ext>
            </a:extLst>
          </p:cNvPr>
          <p:cNvSpPr>
            <a:spLocks noGrp="1"/>
          </p:cNvSpPr>
          <p:nvPr>
            <p:ph type="body" sz="quarter" idx="19"/>
          </p:nvPr>
        </p:nvSpPr>
        <p:spPr>
          <a:xfrm>
            <a:off x="8538805" y="371398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4" name="Text Placeholder 27">
            <a:extLst>
              <a:ext uri="{FF2B5EF4-FFF2-40B4-BE49-F238E27FC236}">
                <a16:creationId xmlns:a16="http://schemas.microsoft.com/office/drawing/2014/main" id="{2F00007C-60B2-CA49-BF19-0079BC9A0336}"/>
              </a:ext>
            </a:extLst>
          </p:cNvPr>
          <p:cNvSpPr>
            <a:spLocks noGrp="1"/>
          </p:cNvSpPr>
          <p:nvPr>
            <p:ph type="body" sz="quarter" idx="20"/>
          </p:nvPr>
        </p:nvSpPr>
        <p:spPr>
          <a:xfrm>
            <a:off x="8538804" y="2422139"/>
            <a:ext cx="2784266" cy="944071"/>
          </a:xfrm>
        </p:spPr>
        <p:txBody>
          <a:bodyPr/>
          <a:lstStyle>
            <a:lvl1pPr algn="r">
              <a:defRPr>
                <a:solidFill>
                  <a:schemeClr val="accent5"/>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5FFAC037-72EA-DA43-A67B-07E2437BFD48}"/>
              </a:ext>
            </a:extLst>
          </p:cNvPr>
          <p:cNvSpPr>
            <a:spLocks noGrp="1"/>
          </p:cNvSpPr>
          <p:nvPr>
            <p:ph type="ftr" sz="quarter" idx="21"/>
          </p:nvPr>
        </p:nvSpPr>
        <p:spPr/>
        <p:txBody>
          <a:bodyPr/>
          <a:lstStyle/>
          <a:p>
            <a:r>
              <a:rPr lang="en-US"/>
              <a:t>Footer</a:t>
            </a:r>
            <a:endParaRPr lang="en-US" dirty="0"/>
          </a:p>
        </p:txBody>
      </p:sp>
    </p:spTree>
    <p:extLst>
      <p:ext uri="{BB962C8B-B14F-4D97-AF65-F5344CB8AC3E}">
        <p14:creationId xmlns:p14="http://schemas.microsoft.com/office/powerpoint/2010/main" val="3836624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CHART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22298" y="1898164"/>
            <a:ext cx="6300894" cy="3556000"/>
          </a:xfrm>
          <a:prstGeom prst="rect">
            <a:avLst/>
          </a:prstGeom>
        </p:spPr>
        <p:txBody>
          <a:bodyPr anchor="ctr"/>
          <a:lstStyle>
            <a:lvl1pPr marL="0" indent="0" algn="l">
              <a:lnSpc>
                <a:spcPct val="150000"/>
              </a:lnSpc>
              <a:buNone/>
              <a:defRPr sz="1900">
                <a:solidFill>
                  <a:schemeClr val="tx1"/>
                </a:solidFill>
                <a:latin typeface="+mn-lt"/>
              </a:defRPr>
            </a:lvl1pPr>
          </a:lstStyle>
          <a:p>
            <a:pPr lvl="0"/>
            <a:endParaRPr lang="en-US" dirty="0"/>
          </a:p>
        </p:txBody>
      </p:sp>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20" name="Chart Placeholder 19">
            <a:extLst>
              <a:ext uri="{FF2B5EF4-FFF2-40B4-BE49-F238E27FC236}">
                <a16:creationId xmlns:a16="http://schemas.microsoft.com/office/drawing/2014/main" id="{DB6197CF-C3DD-594E-BB1B-7B07D7495D0C}"/>
              </a:ext>
            </a:extLst>
          </p:cNvPr>
          <p:cNvSpPr>
            <a:spLocks noGrp="1"/>
          </p:cNvSpPr>
          <p:nvPr>
            <p:ph type="chart" sz="quarter" idx="13"/>
          </p:nvPr>
        </p:nvSpPr>
        <p:spPr>
          <a:xfrm>
            <a:off x="685800" y="1898164"/>
            <a:ext cx="4435773" cy="3556000"/>
          </a:xfrm>
        </p:spPr>
        <p:txBody>
          <a:bodyPr/>
          <a:lstStyle/>
          <a:p>
            <a:endParaRPr lang="en-US" dirty="0"/>
          </a:p>
        </p:txBody>
      </p:sp>
      <p:sp>
        <p:nvSpPr>
          <p:cNvPr id="7" name="Slide Number Placeholder 6">
            <a:extLst>
              <a:ext uri="{FF2B5EF4-FFF2-40B4-BE49-F238E27FC236}">
                <a16:creationId xmlns:a16="http://schemas.microsoft.com/office/drawing/2014/main" id="{5BEC92AC-3BB2-0643-954A-0D62DA3CAFB8}"/>
              </a:ext>
            </a:extLst>
          </p:cNvPr>
          <p:cNvSpPr>
            <a:spLocks noGrp="1"/>
          </p:cNvSpPr>
          <p:nvPr>
            <p:ph type="sldNum" sz="quarter" idx="15"/>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4994B978-C3C7-734F-B333-2F36FF25B2A6}"/>
              </a:ext>
            </a:extLst>
          </p:cNvPr>
          <p:cNvSpPr>
            <a:spLocks noGrp="1"/>
          </p:cNvSpPr>
          <p:nvPr>
            <p:ph type="ftr" sz="quarter" idx="16"/>
          </p:nvPr>
        </p:nvSpPr>
        <p:spPr/>
        <p:txBody>
          <a:bodyPr/>
          <a:lstStyle/>
          <a:p>
            <a:r>
              <a:rPr lang="en-US"/>
              <a:t>Footer</a:t>
            </a:r>
            <a:endParaRPr lang="en-US" dirty="0"/>
          </a:p>
        </p:txBody>
      </p:sp>
    </p:spTree>
    <p:extLst>
      <p:ext uri="{BB962C8B-B14F-4D97-AF65-F5344CB8AC3E}">
        <p14:creationId xmlns:p14="http://schemas.microsoft.com/office/powerpoint/2010/main" val="303288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 CHART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p:nvPr>
        </p:nvSpPr>
        <p:spPr>
          <a:xfrm>
            <a:off x="24475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7" name="Text Placeholder 27">
            <a:extLst>
              <a:ext uri="{FF2B5EF4-FFF2-40B4-BE49-F238E27FC236}">
                <a16:creationId xmlns:a16="http://schemas.microsoft.com/office/drawing/2014/main" id="{6F9F0542-1195-264E-89B8-E164B58C5A5C}"/>
              </a:ext>
            </a:extLst>
          </p:cNvPr>
          <p:cNvSpPr>
            <a:spLocks noGrp="1"/>
          </p:cNvSpPr>
          <p:nvPr>
            <p:ph type="body" sz="quarter" idx="16"/>
          </p:nvPr>
        </p:nvSpPr>
        <p:spPr>
          <a:xfrm>
            <a:off x="24475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8" name="Text Placeholder 27">
            <a:extLst>
              <a:ext uri="{FF2B5EF4-FFF2-40B4-BE49-F238E27FC236}">
                <a16:creationId xmlns:a16="http://schemas.microsoft.com/office/drawing/2014/main" id="{B2F4BAC6-C8D5-E543-80C4-089186357BB7}"/>
              </a:ext>
            </a:extLst>
          </p:cNvPr>
          <p:cNvSpPr>
            <a:spLocks noGrp="1"/>
          </p:cNvSpPr>
          <p:nvPr>
            <p:ph type="body" sz="quarter" idx="17"/>
          </p:nvPr>
        </p:nvSpPr>
        <p:spPr>
          <a:xfrm>
            <a:off x="82387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9" name="Text Placeholder 27">
            <a:extLst>
              <a:ext uri="{FF2B5EF4-FFF2-40B4-BE49-F238E27FC236}">
                <a16:creationId xmlns:a16="http://schemas.microsoft.com/office/drawing/2014/main" id="{6D03709F-C398-0646-A61C-23669DD686E0}"/>
              </a:ext>
            </a:extLst>
          </p:cNvPr>
          <p:cNvSpPr>
            <a:spLocks noGrp="1"/>
          </p:cNvSpPr>
          <p:nvPr>
            <p:ph type="body" sz="quarter" idx="18"/>
          </p:nvPr>
        </p:nvSpPr>
        <p:spPr>
          <a:xfrm>
            <a:off x="82387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1" name="Chart Placeholder 39">
            <a:extLst>
              <a:ext uri="{FF2B5EF4-FFF2-40B4-BE49-F238E27FC236}">
                <a16:creationId xmlns:a16="http://schemas.microsoft.com/office/drawing/2014/main" id="{37FD8234-26A8-B64E-B9F7-6E950095F728}"/>
              </a:ext>
            </a:extLst>
          </p:cNvPr>
          <p:cNvSpPr>
            <a:spLocks noGrp="1"/>
          </p:cNvSpPr>
          <p:nvPr>
            <p:ph type="chart" sz="quarter" idx="20"/>
          </p:nvPr>
        </p:nvSpPr>
        <p:spPr>
          <a:xfrm>
            <a:off x="6477000" y="1910119"/>
            <a:ext cx="1574800" cy="1540398"/>
          </a:xfrm>
        </p:spPr>
        <p:txBody>
          <a:bodyPr/>
          <a:lstStyle/>
          <a:p>
            <a:endParaRPr lang="en-US"/>
          </a:p>
        </p:txBody>
      </p:sp>
      <p:sp>
        <p:nvSpPr>
          <p:cNvPr id="42" name="Chart Placeholder 39">
            <a:extLst>
              <a:ext uri="{FF2B5EF4-FFF2-40B4-BE49-F238E27FC236}">
                <a16:creationId xmlns:a16="http://schemas.microsoft.com/office/drawing/2014/main" id="{82573EE2-7E5D-6848-9B84-3BBB1016ACFB}"/>
              </a:ext>
            </a:extLst>
          </p:cNvPr>
          <p:cNvSpPr>
            <a:spLocks noGrp="1"/>
          </p:cNvSpPr>
          <p:nvPr>
            <p:ph type="chart" sz="quarter" idx="21"/>
          </p:nvPr>
        </p:nvSpPr>
        <p:spPr>
          <a:xfrm>
            <a:off x="6477000" y="3944714"/>
            <a:ext cx="1574800" cy="1540398"/>
          </a:xfrm>
        </p:spPr>
        <p:txBody>
          <a:bodyPr/>
          <a:lstStyle/>
          <a:p>
            <a:endParaRPr lang="en-US"/>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3942120"/>
            <a:ext cx="1574800" cy="1540398"/>
          </a:xfrm>
        </p:spPr>
        <p:txBody>
          <a:bodyPr/>
          <a:lstStyle/>
          <a:p>
            <a:endParaRPr lang="en-US"/>
          </a:p>
        </p:txBody>
      </p:sp>
      <p:sp>
        <p:nvSpPr>
          <p:cNvPr id="44" name="Chart Placeholder 39">
            <a:extLst>
              <a:ext uri="{FF2B5EF4-FFF2-40B4-BE49-F238E27FC236}">
                <a16:creationId xmlns:a16="http://schemas.microsoft.com/office/drawing/2014/main" id="{EE41E718-1070-B34A-82FC-ECB080E3CE82}"/>
              </a:ext>
            </a:extLst>
          </p:cNvPr>
          <p:cNvSpPr>
            <a:spLocks noGrp="1"/>
          </p:cNvSpPr>
          <p:nvPr>
            <p:ph type="chart" sz="quarter" idx="19"/>
          </p:nvPr>
        </p:nvSpPr>
        <p:spPr>
          <a:xfrm>
            <a:off x="685800" y="1910119"/>
            <a:ext cx="1574800" cy="1540398"/>
          </a:xfrm>
        </p:spPr>
        <p:txBody>
          <a:bodyPr/>
          <a:lstStyle/>
          <a:p>
            <a:endParaRPr lang="en-US" dirty="0"/>
          </a:p>
        </p:txBody>
      </p:sp>
      <p:sp>
        <p:nvSpPr>
          <p:cNvPr id="6" name="Slide Number Placeholder 5">
            <a:extLst>
              <a:ext uri="{FF2B5EF4-FFF2-40B4-BE49-F238E27FC236}">
                <a16:creationId xmlns:a16="http://schemas.microsoft.com/office/drawing/2014/main" id="{ADABAEA5-84D2-3448-BDB9-DD6228892D25}"/>
              </a:ext>
            </a:extLst>
          </p:cNvPr>
          <p:cNvSpPr>
            <a:spLocks noGrp="1"/>
          </p:cNvSpPr>
          <p:nvPr>
            <p:ph type="sldNum" sz="quarter" idx="24"/>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A1CFC95-E24F-974F-BF57-DEBBD05168BE}"/>
              </a:ext>
            </a:extLst>
          </p:cNvPr>
          <p:cNvSpPr>
            <a:spLocks noGrp="1"/>
          </p:cNvSpPr>
          <p:nvPr>
            <p:ph type="ftr" sz="quarter" idx="25"/>
          </p:nvPr>
        </p:nvSpPr>
        <p:spPr/>
        <p:txBody>
          <a:bodyPr/>
          <a:lstStyle/>
          <a:p>
            <a:r>
              <a:rPr lang="en-US"/>
              <a:t>Footer</a:t>
            </a:r>
            <a:endParaRPr lang="en-US" dirty="0"/>
          </a:p>
        </p:txBody>
      </p:sp>
    </p:spTree>
    <p:extLst>
      <p:ext uri="{BB962C8B-B14F-4D97-AF65-F5344CB8AC3E}">
        <p14:creationId xmlns:p14="http://schemas.microsoft.com/office/powerpoint/2010/main" val="3353388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CHART - 4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hasCustomPrompt="1"/>
          </p:nvPr>
        </p:nvSpPr>
        <p:spPr>
          <a:xfrm>
            <a:off x="686728"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1609344"/>
            <a:ext cx="2625256" cy="2406909"/>
          </a:xfrm>
        </p:spPr>
        <p:txBody>
          <a:bodyPr/>
          <a:lstStyle/>
          <a:p>
            <a:endParaRPr lang="en-US" dirty="0"/>
          </a:p>
        </p:txBody>
      </p:sp>
      <p:sp>
        <p:nvSpPr>
          <p:cNvPr id="51" name="Text Placeholder 27">
            <a:extLst>
              <a:ext uri="{FF2B5EF4-FFF2-40B4-BE49-F238E27FC236}">
                <a16:creationId xmlns:a16="http://schemas.microsoft.com/office/drawing/2014/main" id="{46FDA947-73DB-7644-BCD3-7A4FF602AAC4}"/>
              </a:ext>
            </a:extLst>
          </p:cNvPr>
          <p:cNvSpPr>
            <a:spLocks noGrp="1"/>
          </p:cNvSpPr>
          <p:nvPr>
            <p:ph type="body" sz="quarter" idx="23" hasCustomPrompt="1"/>
          </p:nvPr>
        </p:nvSpPr>
        <p:spPr>
          <a:xfrm>
            <a:off x="351137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2" name="Text Placeholder 27">
            <a:extLst>
              <a:ext uri="{FF2B5EF4-FFF2-40B4-BE49-F238E27FC236}">
                <a16:creationId xmlns:a16="http://schemas.microsoft.com/office/drawing/2014/main" id="{EA28099A-641E-2C45-8167-DEB1C96EEB5E}"/>
              </a:ext>
            </a:extLst>
          </p:cNvPr>
          <p:cNvSpPr>
            <a:spLocks noGrp="1"/>
          </p:cNvSpPr>
          <p:nvPr>
            <p:ph type="body" sz="quarter" idx="24" hasCustomPrompt="1"/>
          </p:nvPr>
        </p:nvSpPr>
        <p:spPr>
          <a:xfrm>
            <a:off x="634703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3" name="Text Placeholder 27">
            <a:extLst>
              <a:ext uri="{FF2B5EF4-FFF2-40B4-BE49-F238E27FC236}">
                <a16:creationId xmlns:a16="http://schemas.microsoft.com/office/drawing/2014/main" id="{05767FB1-259F-CD4C-8930-A32EC867572F}"/>
              </a:ext>
            </a:extLst>
          </p:cNvPr>
          <p:cNvSpPr>
            <a:spLocks noGrp="1"/>
          </p:cNvSpPr>
          <p:nvPr>
            <p:ph type="body" sz="quarter" idx="25" hasCustomPrompt="1"/>
          </p:nvPr>
        </p:nvSpPr>
        <p:spPr>
          <a:xfrm>
            <a:off x="9197936"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4" name="Chart Placeholder 39">
            <a:extLst>
              <a:ext uri="{FF2B5EF4-FFF2-40B4-BE49-F238E27FC236}">
                <a16:creationId xmlns:a16="http://schemas.microsoft.com/office/drawing/2014/main" id="{76AAADEF-685C-1A49-90B6-A1C9039486A8}"/>
              </a:ext>
            </a:extLst>
          </p:cNvPr>
          <p:cNvSpPr>
            <a:spLocks noGrp="1"/>
          </p:cNvSpPr>
          <p:nvPr>
            <p:ph type="chart" sz="quarter" idx="26"/>
          </p:nvPr>
        </p:nvSpPr>
        <p:spPr>
          <a:xfrm>
            <a:off x="3511370" y="1609344"/>
            <a:ext cx="2625256" cy="2406909"/>
          </a:xfrm>
        </p:spPr>
        <p:txBody>
          <a:bodyPr/>
          <a:lstStyle/>
          <a:p>
            <a:endParaRPr lang="en-US"/>
          </a:p>
        </p:txBody>
      </p:sp>
      <p:sp>
        <p:nvSpPr>
          <p:cNvPr id="56" name="Chart Placeholder 39">
            <a:extLst>
              <a:ext uri="{FF2B5EF4-FFF2-40B4-BE49-F238E27FC236}">
                <a16:creationId xmlns:a16="http://schemas.microsoft.com/office/drawing/2014/main" id="{86D064D9-8D41-4E4B-A98D-E19109B08A4E}"/>
              </a:ext>
            </a:extLst>
          </p:cNvPr>
          <p:cNvSpPr>
            <a:spLocks noGrp="1"/>
          </p:cNvSpPr>
          <p:nvPr>
            <p:ph type="chart" sz="quarter" idx="28"/>
          </p:nvPr>
        </p:nvSpPr>
        <p:spPr>
          <a:xfrm>
            <a:off x="9197936" y="1609344"/>
            <a:ext cx="2625256" cy="2406909"/>
          </a:xfrm>
        </p:spPr>
        <p:txBody>
          <a:bodyPr/>
          <a:lstStyle/>
          <a:p>
            <a:endParaRPr lang="en-US"/>
          </a:p>
        </p:txBody>
      </p:sp>
      <p:sp>
        <p:nvSpPr>
          <p:cNvPr id="57" name="Chart Placeholder 39">
            <a:extLst>
              <a:ext uri="{FF2B5EF4-FFF2-40B4-BE49-F238E27FC236}">
                <a16:creationId xmlns:a16="http://schemas.microsoft.com/office/drawing/2014/main" id="{6ACD5DE6-FB20-694D-A132-4450B8519169}"/>
              </a:ext>
            </a:extLst>
          </p:cNvPr>
          <p:cNvSpPr>
            <a:spLocks noGrp="1"/>
          </p:cNvSpPr>
          <p:nvPr>
            <p:ph type="chart" sz="quarter" idx="29"/>
          </p:nvPr>
        </p:nvSpPr>
        <p:spPr>
          <a:xfrm>
            <a:off x="6347030" y="1609344"/>
            <a:ext cx="2625256" cy="2406909"/>
          </a:xfrm>
        </p:spPr>
        <p:txBody>
          <a:bodyPr/>
          <a:lstStyle/>
          <a:p>
            <a:endParaRPr lang="en-US"/>
          </a:p>
        </p:txBody>
      </p:sp>
      <p:sp>
        <p:nvSpPr>
          <p:cNvPr id="6" name="Slide Number Placeholder 5">
            <a:extLst>
              <a:ext uri="{FF2B5EF4-FFF2-40B4-BE49-F238E27FC236}">
                <a16:creationId xmlns:a16="http://schemas.microsoft.com/office/drawing/2014/main" id="{C928913D-505F-A143-B3D7-488C293423B3}"/>
              </a:ext>
            </a:extLst>
          </p:cNvPr>
          <p:cNvSpPr>
            <a:spLocks noGrp="1"/>
          </p:cNvSpPr>
          <p:nvPr>
            <p:ph type="sldNum" sz="quarter" idx="31"/>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8615D6EA-5456-9F44-8B94-12C49A32C4DE}"/>
              </a:ext>
            </a:extLst>
          </p:cNvPr>
          <p:cNvSpPr>
            <a:spLocks noGrp="1"/>
          </p:cNvSpPr>
          <p:nvPr>
            <p:ph type="ftr" sz="quarter" idx="32"/>
          </p:nvPr>
        </p:nvSpPr>
        <p:spPr/>
        <p:txBody>
          <a:bodyPr/>
          <a:lstStyle/>
          <a:p>
            <a:r>
              <a:rPr lang="en-US"/>
              <a:t>Footer</a:t>
            </a:r>
            <a:endParaRPr lang="en-US" dirty="0"/>
          </a:p>
        </p:txBody>
      </p:sp>
    </p:spTree>
    <p:extLst>
      <p:ext uri="{BB962C8B-B14F-4D97-AF65-F5344CB8AC3E}">
        <p14:creationId xmlns:p14="http://schemas.microsoft.com/office/powerpoint/2010/main" val="772869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27">
            <a:extLst>
              <a:ext uri="{FF2B5EF4-FFF2-40B4-BE49-F238E27FC236}">
                <a16:creationId xmlns:a16="http://schemas.microsoft.com/office/drawing/2014/main" id="{F0B3B90F-385D-7B43-9181-60D83DE3F255}"/>
              </a:ext>
            </a:extLst>
          </p:cNvPr>
          <p:cNvSpPr>
            <a:spLocks noGrp="1"/>
          </p:cNvSpPr>
          <p:nvPr>
            <p:ph type="body" sz="quarter" idx="15"/>
          </p:nvPr>
        </p:nvSpPr>
        <p:spPr>
          <a:xfrm>
            <a:off x="685800" y="1463040"/>
            <a:ext cx="2962679" cy="4572000"/>
          </a:xfrm>
        </p:spPr>
        <p:txBody>
          <a:bodyPr anchor="ct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11" name="Content Placeholder 10">
            <a:extLst>
              <a:ext uri="{FF2B5EF4-FFF2-40B4-BE49-F238E27FC236}">
                <a16:creationId xmlns:a16="http://schemas.microsoft.com/office/drawing/2014/main" id="{B0AE480B-8030-514C-9530-B6C2137A0507}"/>
              </a:ext>
            </a:extLst>
          </p:cNvPr>
          <p:cNvSpPr>
            <a:spLocks noGrp="1"/>
          </p:cNvSpPr>
          <p:nvPr>
            <p:ph sz="quarter" idx="16"/>
          </p:nvPr>
        </p:nvSpPr>
        <p:spPr>
          <a:xfrm>
            <a:off x="3848124" y="1463040"/>
            <a:ext cx="7975068"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770A29C-3289-1645-919C-16BC47E2F231}"/>
              </a:ext>
            </a:extLst>
          </p:cNvPr>
          <p:cNvSpPr>
            <a:spLocks noGrp="1"/>
          </p:cNvSpPr>
          <p:nvPr>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1376899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568-B2FC-C84F-AF54-D03C6B6384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3DDDB6-0133-7948-AD26-B6472C29D4CE}"/>
              </a:ext>
            </a:extLst>
          </p:cNvPr>
          <p:cNvSpPr>
            <a:spLocks noGrp="1"/>
          </p:cNvSpPr>
          <p:nvPr>
            <p:ph type="sldNum" sz="quarter" idx="10"/>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Table Placeholder 5">
            <a:extLst>
              <a:ext uri="{FF2B5EF4-FFF2-40B4-BE49-F238E27FC236}">
                <a16:creationId xmlns:a16="http://schemas.microsoft.com/office/drawing/2014/main" id="{34F3D7FE-A33C-464D-9539-BC252464839C}"/>
              </a:ext>
            </a:extLst>
          </p:cNvPr>
          <p:cNvSpPr>
            <a:spLocks noGrp="1"/>
          </p:cNvSpPr>
          <p:nvPr>
            <p:ph type="tbl" sz="quarter" idx="12"/>
          </p:nvPr>
        </p:nvSpPr>
        <p:spPr>
          <a:xfrm>
            <a:off x="685800" y="1463040"/>
            <a:ext cx="11137392" cy="4572000"/>
          </a:xfrm>
        </p:spPr>
        <p:txBody>
          <a:bodyPr/>
          <a:lstStyle/>
          <a:p>
            <a:endParaRPr lang="en-US" dirty="0"/>
          </a:p>
        </p:txBody>
      </p:sp>
      <p:sp>
        <p:nvSpPr>
          <p:cNvPr id="5" name="Footer Placeholder 4">
            <a:extLst>
              <a:ext uri="{FF2B5EF4-FFF2-40B4-BE49-F238E27FC236}">
                <a16:creationId xmlns:a16="http://schemas.microsoft.com/office/drawing/2014/main" id="{08F94F34-B420-7B49-9959-5A07B2ECE2BB}"/>
              </a:ext>
            </a:extLst>
          </p:cNvPr>
          <p:cNvSpPr>
            <a:spLocks noGrp="1"/>
          </p:cNvSpPr>
          <p:nvPr>
            <p:ph type="ftr" sz="quarter" idx="13"/>
          </p:nvPr>
        </p:nvSpPr>
        <p:spPr/>
        <p:txBody>
          <a:bodyPr/>
          <a:lstStyle/>
          <a:p>
            <a:r>
              <a:rPr lang="en-US"/>
              <a:t>Footer</a:t>
            </a:r>
            <a:endParaRPr lang="en-US" dirty="0"/>
          </a:p>
        </p:txBody>
      </p:sp>
    </p:spTree>
    <p:extLst>
      <p:ext uri="{BB962C8B-B14F-4D97-AF65-F5344CB8AC3E}">
        <p14:creationId xmlns:p14="http://schemas.microsoft.com/office/powerpoint/2010/main" val="2545686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a:solidFill>
            <a:schemeClr val="bg1"/>
          </a:solidFill>
        </p:spPr>
        <p:txBody>
          <a:bodyPr/>
          <a:lstStyle/>
          <a:p>
            <a:endParaRPr lang="uk-UA"/>
          </a:p>
        </p:txBody>
      </p:sp>
    </p:spTree>
    <p:extLst>
      <p:ext uri="{BB962C8B-B14F-4D97-AF65-F5344CB8AC3E}">
        <p14:creationId xmlns:p14="http://schemas.microsoft.com/office/powerpoint/2010/main" val="201374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 TEXT BLOCK (V3)">
    <p:spTree>
      <p:nvGrpSpPr>
        <p:cNvPr id="1" name=""/>
        <p:cNvGrpSpPr/>
        <p:nvPr/>
      </p:nvGrpSpPr>
      <p:grpSpPr>
        <a:xfrm>
          <a:off x="0" y="0"/>
          <a:ext cx="0" cy="0"/>
          <a:chOff x="0" y="0"/>
          <a:chExt cx="0" cy="0"/>
        </a:xfrm>
      </p:grpSpPr>
      <p:sp>
        <p:nvSpPr>
          <p:cNvPr id="5" name="Title 7"/>
          <p:cNvSpPr>
            <a:spLocks noGrp="1"/>
          </p:cNvSpPr>
          <p:nvPr>
            <p:ph type="title"/>
          </p:nvPr>
        </p:nvSpPr>
        <p:spPr>
          <a:xfrm>
            <a:off x="6650982" y="365760"/>
            <a:ext cx="5169162"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5">
            <a:extLst>
              <a:ext uri="{FF2B5EF4-FFF2-40B4-BE49-F238E27FC236}">
                <a16:creationId xmlns:a16="http://schemas.microsoft.com/office/drawing/2014/main" id="{7C5F4DA9-99C3-DA40-AEC7-6C07E358490B}"/>
              </a:ext>
            </a:extLst>
          </p:cNvPr>
          <p:cNvSpPr>
            <a:spLocks noGrp="1"/>
          </p:cNvSpPr>
          <p:nvPr>
            <p:ph type="sldNum" sz="quarter" idx="14"/>
          </p:nvPr>
        </p:nvSpPr>
        <p:spPr>
          <a:xfrm>
            <a:off x="11213592" y="6248400"/>
            <a:ext cx="609600" cy="304800"/>
          </a:xfrm>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D95E7BD6-CFDA-F340-991C-181929B8D918}"/>
              </a:ext>
            </a:extLst>
          </p:cNvPr>
          <p:cNvSpPr>
            <a:spLocks noGrp="1"/>
          </p:cNvSpPr>
          <p:nvPr>
            <p:ph type="body" sz="quarter" idx="17"/>
          </p:nvPr>
        </p:nvSpPr>
        <p:spPr>
          <a:xfrm>
            <a:off x="6650982" y="1463040"/>
            <a:ext cx="5172210"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a:defRPr sz="1300"/>
            </a:lvl4pPr>
            <a:lvl5pPr marL="73155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368808" y="0"/>
            <a:ext cx="5727192" cy="6858000"/>
          </a:xfrm>
          <a:prstGeom prst="rect">
            <a:avLst/>
          </a:prstGeom>
          <a:solidFill>
            <a:schemeClr val="bg1"/>
          </a:solidFill>
        </p:spPr>
        <p:txBody>
          <a:bodyPr/>
          <a:lstStyle/>
          <a:p>
            <a:endParaRPr lang="uk-UA"/>
          </a:p>
        </p:txBody>
      </p:sp>
      <p:sp>
        <p:nvSpPr>
          <p:cNvPr id="2" name="Footer Placeholder 1">
            <a:extLst>
              <a:ext uri="{FF2B5EF4-FFF2-40B4-BE49-F238E27FC236}">
                <a16:creationId xmlns:a16="http://schemas.microsoft.com/office/drawing/2014/main" id="{BC6F2234-C703-BF49-AB51-2BA1A39E4FA4}"/>
              </a:ext>
            </a:extLst>
          </p:cNvPr>
          <p:cNvSpPr>
            <a:spLocks noGrp="1"/>
          </p:cNvSpPr>
          <p:nvPr>
            <p:ph type="ftr" sz="quarter" idx="18"/>
          </p:nvPr>
        </p:nvSpPr>
        <p:spPr>
          <a:xfrm>
            <a:off x="6650982" y="6248400"/>
            <a:ext cx="4562610" cy="304800"/>
          </a:xfrm>
        </p:spPr>
        <p:txBody>
          <a:bodyPr/>
          <a:lstStyle/>
          <a:p>
            <a:r>
              <a:rPr lang="en-US" dirty="0"/>
              <a:t>Footer</a:t>
            </a:r>
          </a:p>
        </p:txBody>
      </p:sp>
    </p:spTree>
    <p:extLst>
      <p:ext uri="{BB962C8B-B14F-4D97-AF65-F5344CB8AC3E}">
        <p14:creationId xmlns:p14="http://schemas.microsoft.com/office/powerpoint/2010/main" val="132607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TEXT BLOCK (V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76200"/>
            <a:ext cx="6096000" cy="6781800"/>
          </a:xfrm>
          <a:prstGeom prst="rect">
            <a:avLst/>
          </a:prstGeom>
          <a:solidFill>
            <a:schemeClr val="bg1"/>
          </a:solidFill>
        </p:spPr>
        <p:txBody>
          <a:bodyPr/>
          <a:lstStyle/>
          <a:p>
            <a:endParaRPr lang="uk-UA"/>
          </a:p>
        </p:txBody>
      </p:sp>
      <p:sp>
        <p:nvSpPr>
          <p:cNvPr id="7" name="Title 7">
            <a:extLst>
              <a:ext uri="{FF2B5EF4-FFF2-40B4-BE49-F238E27FC236}">
                <a16:creationId xmlns:a16="http://schemas.microsoft.com/office/drawing/2014/main" id="{2AC8BC53-D372-9340-AD3B-26E013270DE1}"/>
              </a:ext>
            </a:extLst>
          </p:cNvPr>
          <p:cNvSpPr>
            <a:spLocks noGrp="1"/>
          </p:cNvSpPr>
          <p:nvPr>
            <p:ph type="title"/>
          </p:nvPr>
        </p:nvSpPr>
        <p:spPr>
          <a:xfrm>
            <a:off x="685800" y="365760"/>
            <a:ext cx="4867656" cy="603504"/>
          </a:xfrm>
          <a:prstGeom prst="rect">
            <a:avLst/>
          </a:prstGeom>
          <a:noFill/>
        </p:spPr>
        <p:txBody>
          <a:bodyPr wrap="square" rtlCol="0">
            <a:noAutofit/>
          </a:bodyPr>
          <a:lstStyle>
            <a:lvl1pPr>
              <a:defRPr lang="uk-UA" sz="3000" b="0">
                <a:solidFill>
                  <a:schemeClr val="tx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 Placeholder 9">
            <a:extLst>
              <a:ext uri="{FF2B5EF4-FFF2-40B4-BE49-F238E27FC236}">
                <a16:creationId xmlns:a16="http://schemas.microsoft.com/office/drawing/2014/main" id="{99CD03F7-4CD1-534A-83B5-50A176E7E68A}"/>
              </a:ext>
            </a:extLst>
          </p:cNvPr>
          <p:cNvSpPr>
            <a:spLocks noGrp="1"/>
          </p:cNvSpPr>
          <p:nvPr>
            <p:ph type="body" sz="quarter" idx="16"/>
          </p:nvPr>
        </p:nvSpPr>
        <p:spPr>
          <a:xfrm>
            <a:off x="685800" y="1463040"/>
            <a:ext cx="4867656"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indent="-182889">
              <a:defRPr sz="1300"/>
            </a:lvl4pPr>
            <a:lvl5pPr marL="731557">
              <a:defRPr sz="13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Slide Number Placeholder 5">
            <a:extLst>
              <a:ext uri="{FF2B5EF4-FFF2-40B4-BE49-F238E27FC236}">
                <a16:creationId xmlns:a16="http://schemas.microsoft.com/office/drawing/2014/main" id="{726BEF3D-754B-344D-9517-CB9D1A948101}"/>
              </a:ext>
            </a:extLst>
          </p:cNvPr>
          <p:cNvSpPr>
            <a:spLocks noGrp="1"/>
          </p:cNvSpPr>
          <p:nvPr>
            <p:ph type="sldNum" sz="quarter" idx="14"/>
          </p:nvPr>
        </p:nvSpPr>
        <p:spPr>
          <a:xfrm>
            <a:off x="682752" y="6248400"/>
            <a:ext cx="609600" cy="304800"/>
          </a:xfrm>
        </p:spPr>
        <p:txBody>
          <a:bodyPr/>
          <a:lstStyle>
            <a:lvl1pPr algn="l">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52758B8D-0D12-1B48-9000-DA70A53612F5}"/>
              </a:ext>
            </a:extLst>
          </p:cNvPr>
          <p:cNvSpPr>
            <a:spLocks noGrp="1"/>
          </p:cNvSpPr>
          <p:nvPr>
            <p:ph type="ftr" sz="quarter" idx="17"/>
          </p:nvPr>
        </p:nvSpPr>
        <p:spPr>
          <a:xfrm>
            <a:off x="1292352" y="6248400"/>
            <a:ext cx="4261104" cy="304800"/>
          </a:xfrm>
        </p:spPr>
        <p:txBody>
          <a:bodyPr/>
          <a:lstStyle/>
          <a:p>
            <a:r>
              <a:rPr lang="en-US" dirty="0"/>
              <a:t>Footer</a:t>
            </a:r>
          </a:p>
        </p:txBody>
      </p:sp>
    </p:spTree>
    <p:extLst>
      <p:ext uri="{BB962C8B-B14F-4D97-AF65-F5344CB8AC3E}">
        <p14:creationId xmlns:p14="http://schemas.microsoft.com/office/powerpoint/2010/main" val="3218284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BLOC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85800" y="1463040"/>
            <a:ext cx="5385816" cy="4572000"/>
          </a:xfrm>
          <a:prstGeom prst="rect">
            <a:avLst/>
          </a:prstGeom>
          <a:solidFill>
            <a:schemeClr val="bg1"/>
          </a:solidFill>
        </p:spPr>
        <p:txBody>
          <a:bodyPr/>
          <a:lstStyle/>
          <a:p>
            <a:endParaRPr lang="uk-UA"/>
          </a:p>
        </p:txBody>
      </p:sp>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9">
            <a:extLst>
              <a:ext uri="{FF2B5EF4-FFF2-40B4-BE49-F238E27FC236}">
                <a16:creationId xmlns:a16="http://schemas.microsoft.com/office/drawing/2014/main" id="{E0D427AA-A04C-0E4D-B280-C0A833942F97}"/>
              </a:ext>
            </a:extLst>
          </p:cNvPr>
          <p:cNvSpPr>
            <a:spLocks noGrp="1"/>
          </p:cNvSpPr>
          <p:nvPr>
            <p:ph type="body" sz="quarter" idx="17"/>
          </p:nvPr>
        </p:nvSpPr>
        <p:spPr>
          <a:xfrm>
            <a:off x="6437376"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C977738-D3E9-0E41-A51A-FBDB81C20B0A}"/>
              </a:ext>
            </a:extLst>
          </p:cNvPr>
          <p:cNvSpPr>
            <a:spLocks noGrp="1"/>
          </p:cNvSpPr>
          <p:nvPr>
            <p:ph type="ftr" sz="quarter" idx="18"/>
          </p:nvPr>
        </p:nvSpPr>
        <p:spPr/>
        <p:txBody>
          <a:bodyPr/>
          <a:lstStyle/>
          <a:p>
            <a:r>
              <a:rPr lang="en-US"/>
              <a:t>Footer</a:t>
            </a:r>
            <a:endParaRPr lang="en-US" dirty="0"/>
          </a:p>
        </p:txBody>
      </p:sp>
    </p:spTree>
    <p:extLst>
      <p:ext uri="{BB962C8B-B14F-4D97-AF65-F5344CB8AC3E}">
        <p14:creationId xmlns:p14="http://schemas.microsoft.com/office/powerpoint/2010/main" val="148480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900"/>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12852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TEXT BLOCK (V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Picture Placeholder 2">
            <a:extLst>
              <a:ext uri="{FF2B5EF4-FFF2-40B4-BE49-F238E27FC236}">
                <a16:creationId xmlns:a16="http://schemas.microsoft.com/office/drawing/2014/main" id="{6FE2167D-CF80-2046-88F0-219004E18291}"/>
              </a:ext>
            </a:extLst>
          </p:cNvPr>
          <p:cNvSpPr>
            <a:spLocks noGrp="1"/>
          </p:cNvSpPr>
          <p:nvPr>
            <p:ph type="pic" sz="quarter" idx="11"/>
          </p:nvPr>
        </p:nvSpPr>
        <p:spPr>
          <a:xfrm>
            <a:off x="6437376" y="1463040"/>
            <a:ext cx="5385816" cy="4572000"/>
          </a:xfrm>
          <a:prstGeom prst="rect">
            <a:avLst/>
          </a:prstGeom>
          <a:solidFill>
            <a:schemeClr val="bg1"/>
          </a:solidFill>
        </p:spPr>
        <p:txBody>
          <a:bodyPr/>
          <a:lstStyle/>
          <a:p>
            <a:endParaRPr lang="uk-UA"/>
          </a:p>
        </p:txBody>
      </p:sp>
      <p:sp>
        <p:nvSpPr>
          <p:cNvPr id="9" name="Text Placeholder 9">
            <a:extLst>
              <a:ext uri="{FF2B5EF4-FFF2-40B4-BE49-F238E27FC236}">
                <a16:creationId xmlns:a16="http://schemas.microsoft.com/office/drawing/2014/main" id="{0374D6B0-3683-0F43-BCBE-FA68AC462773}"/>
              </a:ext>
            </a:extLst>
          </p:cNvPr>
          <p:cNvSpPr>
            <a:spLocks noGrp="1"/>
          </p:cNvSpPr>
          <p:nvPr>
            <p:ph type="body" sz="quarter" idx="16"/>
          </p:nvPr>
        </p:nvSpPr>
        <p:spPr>
          <a:xfrm>
            <a:off x="685798" y="1463040"/>
            <a:ext cx="5385817"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25B0DE0-530E-7046-A06F-F54E1163CD51}"/>
              </a:ext>
            </a:extLst>
          </p:cNvPr>
          <p:cNvSpPr>
            <a:spLocks noGrp="1"/>
          </p:cNvSpPr>
          <p:nvPr>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349609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798" y="1463040"/>
            <a:ext cx="5385817" cy="4572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BE530C92-F786-7740-8D4F-856680EDC89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10EA65EE-8CDD-0246-8073-746AD7789607}"/>
              </a:ext>
            </a:extLst>
          </p:cNvPr>
          <p:cNvSpPr>
            <a:spLocks noGrp="1"/>
          </p:cNvSpPr>
          <p:nvPr>
            <p:ph type="sldNum" sz="quarter" idx="15"/>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2">
            <a:extLst>
              <a:ext uri="{FF2B5EF4-FFF2-40B4-BE49-F238E27FC236}">
                <a16:creationId xmlns:a16="http://schemas.microsoft.com/office/drawing/2014/main" id="{C12A3D21-3D55-3943-87CD-C5F4444ECAF1}"/>
              </a:ext>
            </a:extLst>
          </p:cNvPr>
          <p:cNvSpPr>
            <a:spLocks noGrp="1"/>
          </p:cNvSpPr>
          <p:nvPr>
            <p:ph type="pic" sz="quarter" idx="16"/>
          </p:nvPr>
        </p:nvSpPr>
        <p:spPr>
          <a:xfrm>
            <a:off x="6437376" y="1463040"/>
            <a:ext cx="5385816" cy="4572000"/>
          </a:xfrm>
          <a:prstGeom prst="rect">
            <a:avLst/>
          </a:prstGeom>
          <a:solidFill>
            <a:schemeClr val="bg1"/>
          </a:solidFill>
          <a:effectLst/>
        </p:spPr>
        <p:txBody>
          <a:bodyPr/>
          <a:lstStyle>
            <a:lvl1pPr>
              <a:defRPr sz="1333"/>
            </a:lvl1pPr>
          </a:lstStyle>
          <a:p>
            <a:endParaRPr lang="uk-UA"/>
          </a:p>
        </p:txBody>
      </p:sp>
      <p:sp>
        <p:nvSpPr>
          <p:cNvPr id="3" name="Footer Placeholder 2">
            <a:extLst>
              <a:ext uri="{FF2B5EF4-FFF2-40B4-BE49-F238E27FC236}">
                <a16:creationId xmlns:a16="http://schemas.microsoft.com/office/drawing/2014/main" id="{C4B4F8AC-E355-3D43-B7E8-4007873DE798}"/>
              </a:ext>
            </a:extLst>
          </p:cNvPr>
          <p:cNvSpPr>
            <a:spLocks noGrp="1"/>
          </p:cNvSpPr>
          <p:nvPr>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1956017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S + TEXT BOXES - 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464658" cy="1828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170C8558-0CAA-C941-8090-7BCA56E6B53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22F99B54-C99E-FF43-ACA5-AED32EF9EEE7}"/>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3" name="Picture Placeholder 2">
            <a:extLst>
              <a:ext uri="{FF2B5EF4-FFF2-40B4-BE49-F238E27FC236}">
                <a16:creationId xmlns:a16="http://schemas.microsoft.com/office/drawing/2014/main" id="{C8BDBE08-B2D8-A149-AB49-A36081BB1FE6}"/>
              </a:ext>
            </a:extLst>
          </p:cNvPr>
          <p:cNvSpPr>
            <a:spLocks noGrp="1"/>
          </p:cNvSpPr>
          <p:nvPr>
            <p:ph type="pic" sz="quarter" idx="17"/>
          </p:nvPr>
        </p:nvSpPr>
        <p:spPr>
          <a:xfrm>
            <a:off x="8358534" y="1463040"/>
            <a:ext cx="3464658" cy="1828800"/>
          </a:xfrm>
          <a:prstGeom prst="rect">
            <a:avLst/>
          </a:prstGeom>
          <a:solidFill>
            <a:schemeClr val="bg1"/>
          </a:solidFill>
          <a:effectLst/>
        </p:spPr>
        <p:txBody>
          <a:bodyPr/>
          <a:lstStyle>
            <a:lvl1pPr>
              <a:defRPr sz="1333"/>
            </a:lvl1pPr>
          </a:lstStyle>
          <a:p>
            <a:endParaRPr lang="uk-UA"/>
          </a:p>
        </p:txBody>
      </p:sp>
      <p:sp>
        <p:nvSpPr>
          <p:cNvPr id="14" name="Picture Placeholder 2">
            <a:extLst>
              <a:ext uri="{FF2B5EF4-FFF2-40B4-BE49-F238E27FC236}">
                <a16:creationId xmlns:a16="http://schemas.microsoft.com/office/drawing/2014/main" id="{FFFD6FB1-7302-6040-BD88-BA00C9A9F537}"/>
              </a:ext>
            </a:extLst>
          </p:cNvPr>
          <p:cNvSpPr>
            <a:spLocks noGrp="1"/>
          </p:cNvSpPr>
          <p:nvPr>
            <p:ph type="pic" sz="quarter" idx="18"/>
          </p:nvPr>
        </p:nvSpPr>
        <p:spPr>
          <a:xfrm>
            <a:off x="4529193" y="1463040"/>
            <a:ext cx="3464658" cy="1828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id="{67836D9F-38D5-5148-926E-181D14364088}"/>
              </a:ext>
            </a:extLst>
          </p:cNvPr>
          <p:cNvSpPr>
            <a:spLocks noGrp="1"/>
          </p:cNvSpPr>
          <p:nvPr>
            <p:ph type="body" sz="quarter" idx="19"/>
          </p:nvPr>
        </p:nvSpPr>
        <p:spPr>
          <a:xfrm>
            <a:off x="685800" y="3632201"/>
            <a:ext cx="3464658" cy="2366264"/>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295C35A9-1555-294F-BA41-78569E573EAF}"/>
              </a:ext>
            </a:extLst>
          </p:cNvPr>
          <p:cNvSpPr>
            <a:spLocks noGrp="1"/>
          </p:cNvSpPr>
          <p:nvPr>
            <p:ph type="body" sz="quarter" idx="20"/>
          </p:nvPr>
        </p:nvSpPr>
        <p:spPr>
          <a:xfrm>
            <a:off x="4529193" y="3632200"/>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7049C6A-31E4-BE40-8338-EA004569CE7D}"/>
              </a:ext>
            </a:extLst>
          </p:cNvPr>
          <p:cNvSpPr>
            <a:spLocks noGrp="1"/>
          </p:cNvSpPr>
          <p:nvPr>
            <p:ph type="body" sz="quarter" idx="21"/>
          </p:nvPr>
        </p:nvSpPr>
        <p:spPr>
          <a:xfrm>
            <a:off x="8358534" y="3632199"/>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B2D857A-15AC-8545-AC96-054E51B83F70}"/>
              </a:ext>
            </a:extLst>
          </p:cNvPr>
          <p:cNvSpPr>
            <a:spLocks noGrp="1"/>
          </p:cNvSpPr>
          <p:nvPr>
            <p:ph type="ftr" sz="quarter" idx="22"/>
          </p:nvPr>
        </p:nvSpPr>
        <p:spPr/>
        <p:txBody>
          <a:bodyPr/>
          <a:lstStyle/>
          <a:p>
            <a:r>
              <a:rPr lang="en-US"/>
              <a:t>Footer</a:t>
            </a:r>
            <a:endParaRPr lang="en-US" dirty="0"/>
          </a:p>
        </p:txBody>
      </p:sp>
    </p:spTree>
    <p:extLst>
      <p:ext uri="{BB962C8B-B14F-4D97-AF65-F5344CB8AC3E}">
        <p14:creationId xmlns:p14="http://schemas.microsoft.com/office/powerpoint/2010/main" val="3973702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 TEXT BOXES - 3 (V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85799" y="1463040"/>
            <a:ext cx="3479933" cy="3352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247FD341-7C4C-AE49-B33A-DF813384C70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7D0FC7A-F706-C741-BFAE-4865D097C232}"/>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0" name="Picture Placeholder 2">
            <a:extLst>
              <a:ext uri="{FF2B5EF4-FFF2-40B4-BE49-F238E27FC236}">
                <a16:creationId xmlns:a16="http://schemas.microsoft.com/office/drawing/2014/main" id="{5EDDCDA2-38D1-CB4B-B35C-1BED1EB09DE2}"/>
              </a:ext>
            </a:extLst>
          </p:cNvPr>
          <p:cNvSpPr>
            <a:spLocks noGrp="1"/>
          </p:cNvSpPr>
          <p:nvPr>
            <p:ph type="pic" sz="quarter" idx="17"/>
          </p:nvPr>
        </p:nvSpPr>
        <p:spPr>
          <a:xfrm>
            <a:off x="8343258" y="1463040"/>
            <a:ext cx="3479933" cy="3352800"/>
          </a:xfrm>
          <a:prstGeom prst="rect">
            <a:avLst/>
          </a:prstGeom>
          <a:solidFill>
            <a:schemeClr val="bg1"/>
          </a:solidFill>
          <a:effectLst/>
        </p:spPr>
        <p:txBody>
          <a:bodyPr/>
          <a:lstStyle>
            <a:lvl1pPr>
              <a:defRPr sz="1333"/>
            </a:lvl1pPr>
          </a:lstStyle>
          <a:p>
            <a:endParaRPr lang="uk-UA"/>
          </a:p>
        </p:txBody>
      </p:sp>
      <p:sp>
        <p:nvSpPr>
          <p:cNvPr id="11" name="Picture Placeholder 2">
            <a:extLst>
              <a:ext uri="{FF2B5EF4-FFF2-40B4-BE49-F238E27FC236}">
                <a16:creationId xmlns:a16="http://schemas.microsoft.com/office/drawing/2014/main" id="{39585639-9F76-934B-B69C-7F12AF165B64}"/>
              </a:ext>
            </a:extLst>
          </p:cNvPr>
          <p:cNvSpPr>
            <a:spLocks noGrp="1"/>
          </p:cNvSpPr>
          <p:nvPr>
            <p:ph type="pic" sz="quarter" idx="18"/>
          </p:nvPr>
        </p:nvSpPr>
        <p:spPr>
          <a:xfrm>
            <a:off x="4514529" y="1463040"/>
            <a:ext cx="3479933" cy="3352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id="{5753BA86-33EF-ED44-8993-95350CB62932}"/>
              </a:ext>
            </a:extLst>
          </p:cNvPr>
          <p:cNvSpPr>
            <a:spLocks noGrp="1"/>
          </p:cNvSpPr>
          <p:nvPr>
            <p:ph type="body" sz="quarter" idx="20"/>
          </p:nvPr>
        </p:nvSpPr>
        <p:spPr>
          <a:xfrm>
            <a:off x="685799"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56243140-FECF-6A42-AAB0-081E85B8367D}"/>
              </a:ext>
            </a:extLst>
          </p:cNvPr>
          <p:cNvSpPr>
            <a:spLocks noGrp="1"/>
          </p:cNvSpPr>
          <p:nvPr>
            <p:ph type="body" sz="quarter" idx="21"/>
          </p:nvPr>
        </p:nvSpPr>
        <p:spPr>
          <a:xfrm>
            <a:off x="4520625"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F3B7DC7-AA30-A341-BFDC-3CED7E3DE46A}"/>
              </a:ext>
            </a:extLst>
          </p:cNvPr>
          <p:cNvSpPr>
            <a:spLocks noGrp="1"/>
          </p:cNvSpPr>
          <p:nvPr>
            <p:ph type="body" sz="quarter" idx="22"/>
          </p:nvPr>
        </p:nvSpPr>
        <p:spPr>
          <a:xfrm>
            <a:off x="8343258" y="5140264"/>
            <a:ext cx="3479933" cy="8582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Footer Placeholder 2">
            <a:extLst>
              <a:ext uri="{FF2B5EF4-FFF2-40B4-BE49-F238E27FC236}">
                <a16:creationId xmlns:a16="http://schemas.microsoft.com/office/drawing/2014/main" id="{EEFD3F24-EBC3-0348-BEFD-D36AE35F7E65}"/>
              </a:ext>
            </a:extLst>
          </p:cNvPr>
          <p:cNvSpPr>
            <a:spLocks noGrp="1"/>
          </p:cNvSpPr>
          <p:nvPr>
            <p:ph type="ftr" sz="quarter" idx="23"/>
          </p:nvPr>
        </p:nvSpPr>
        <p:spPr/>
        <p:txBody>
          <a:bodyPr/>
          <a:lstStyle/>
          <a:p>
            <a:r>
              <a:rPr lang="en-US"/>
              <a:t>Footer</a:t>
            </a:r>
            <a:endParaRPr lang="en-US" dirty="0"/>
          </a:p>
        </p:txBody>
      </p:sp>
    </p:spTree>
    <p:extLst>
      <p:ext uri="{BB962C8B-B14F-4D97-AF65-F5344CB8AC3E}">
        <p14:creationId xmlns:p14="http://schemas.microsoft.com/office/powerpoint/2010/main" val="4237233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SQUARES + TEXT BOX -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048000" cy="2286000"/>
          </a:xfrm>
          <a:prstGeom prst="rect">
            <a:avLst/>
          </a:prstGeom>
          <a:solidFill>
            <a:schemeClr val="bg1"/>
          </a:solidFill>
          <a:effectLst/>
        </p:spPr>
        <p:txBody>
          <a:bodyPr/>
          <a:lstStyle>
            <a:lvl1pPr>
              <a:defRPr sz="1333"/>
            </a:lvl1pPr>
          </a:lstStyle>
          <a:p>
            <a:endParaRPr lang="uk-UA"/>
          </a:p>
        </p:txBody>
      </p:sp>
      <p:sp>
        <p:nvSpPr>
          <p:cNvPr id="13" name="Picture Placeholder 2"/>
          <p:cNvSpPr>
            <a:spLocks noGrp="1"/>
          </p:cNvSpPr>
          <p:nvPr>
            <p:ph type="pic" sz="quarter" idx="13"/>
          </p:nvPr>
        </p:nvSpPr>
        <p:spPr>
          <a:xfrm>
            <a:off x="3733800" y="1463040"/>
            <a:ext cx="3048000" cy="2286000"/>
          </a:xfrm>
          <a:prstGeom prst="rect">
            <a:avLst/>
          </a:prstGeom>
          <a:solidFill>
            <a:schemeClr val="bg1"/>
          </a:solidFill>
          <a:effectLst/>
        </p:spPr>
        <p:txBody>
          <a:bodyPr/>
          <a:lstStyle>
            <a:lvl1pPr>
              <a:defRPr sz="1333"/>
            </a:lvl1pPr>
          </a:lstStyle>
          <a:p>
            <a:endParaRPr lang="uk-UA"/>
          </a:p>
        </p:txBody>
      </p:sp>
      <p:sp>
        <p:nvSpPr>
          <p:cNvPr id="14" name="Picture Placeholder 2"/>
          <p:cNvSpPr>
            <a:spLocks noGrp="1"/>
          </p:cNvSpPr>
          <p:nvPr>
            <p:ph type="pic" sz="quarter" idx="14"/>
          </p:nvPr>
        </p:nvSpPr>
        <p:spPr>
          <a:xfrm>
            <a:off x="685800" y="3769093"/>
            <a:ext cx="3048000" cy="2286000"/>
          </a:xfrm>
          <a:prstGeom prst="rect">
            <a:avLst/>
          </a:prstGeom>
          <a:solidFill>
            <a:schemeClr val="bg1"/>
          </a:solidFill>
          <a:effectLst/>
        </p:spPr>
        <p:txBody>
          <a:bodyPr/>
          <a:lstStyle>
            <a:lvl1pPr>
              <a:defRPr sz="1333"/>
            </a:lvl1pPr>
          </a:lstStyle>
          <a:p>
            <a:endParaRPr lang="uk-UA"/>
          </a:p>
        </p:txBody>
      </p:sp>
      <p:sp>
        <p:nvSpPr>
          <p:cNvPr id="15" name="Picture Placeholder 2"/>
          <p:cNvSpPr>
            <a:spLocks noGrp="1"/>
          </p:cNvSpPr>
          <p:nvPr>
            <p:ph type="pic" sz="quarter" idx="15"/>
          </p:nvPr>
        </p:nvSpPr>
        <p:spPr>
          <a:xfrm>
            <a:off x="3733800" y="3769093"/>
            <a:ext cx="3048000" cy="2286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33256D4F-70A5-834E-ADDC-3139B64510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1B9D6A7-C0A6-9049-BEB5-BD5DC2AAF9B9}"/>
              </a:ext>
            </a:extLst>
          </p:cNvPr>
          <p:cNvSpPr>
            <a:spLocks noGrp="1"/>
          </p:cNvSpPr>
          <p:nvPr>
            <p:ph type="sldNum" sz="quarter" idx="17"/>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9">
            <a:extLst>
              <a:ext uri="{FF2B5EF4-FFF2-40B4-BE49-F238E27FC236}">
                <a16:creationId xmlns:a16="http://schemas.microsoft.com/office/drawing/2014/main" id="{60FE63DC-71A5-E64D-B8F6-6D9B893FB3F2}"/>
              </a:ext>
            </a:extLst>
          </p:cNvPr>
          <p:cNvSpPr>
            <a:spLocks noGrp="1"/>
          </p:cNvSpPr>
          <p:nvPr>
            <p:ph type="body" sz="quarter" idx="18"/>
          </p:nvPr>
        </p:nvSpPr>
        <p:spPr>
          <a:xfrm>
            <a:off x="7330440" y="1463040"/>
            <a:ext cx="449275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EF7D7358-19C8-4246-9CF6-0FA52B657CC2}"/>
              </a:ext>
            </a:extLst>
          </p:cNvPr>
          <p:cNvSpPr>
            <a:spLocks noGrp="1"/>
          </p:cNvSpPr>
          <p:nvPr>
            <p:ph type="ftr" sz="quarter" idx="19"/>
          </p:nvPr>
        </p:nvSpPr>
        <p:spPr/>
        <p:txBody>
          <a:bodyPr/>
          <a:lstStyle/>
          <a:p>
            <a:r>
              <a:rPr lang="en-US"/>
              <a:t>Footer</a:t>
            </a:r>
            <a:endParaRPr lang="en-US" dirty="0"/>
          </a:p>
        </p:txBody>
      </p:sp>
    </p:spTree>
    <p:extLst>
      <p:ext uri="{BB962C8B-B14F-4D97-AF65-F5344CB8AC3E}">
        <p14:creationId xmlns:p14="http://schemas.microsoft.com/office/powerpoint/2010/main" val="4155634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5696" y="160020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F8EE5500-97BA-F340-AE00-2B049A37C629}"/>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E57D9C28-D0FA-8B4C-B78D-B97DF7C2D12A}"/>
              </a:ext>
            </a:extLst>
          </p:cNvPr>
          <p:cNvSpPr>
            <a:spLocks noGrp="1"/>
          </p:cNvSpPr>
          <p:nvPr>
            <p:ph type="sldNum" sz="quarter" idx="13"/>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8E291331-C369-C446-B43E-74DF55A45B23}"/>
              </a:ext>
            </a:extLst>
          </p:cNvPr>
          <p:cNvSpPr>
            <a:spLocks noGrp="1"/>
          </p:cNvSpPr>
          <p:nvPr>
            <p:ph type="ftr" sz="quarter" idx="14"/>
          </p:nvPr>
        </p:nvSpPr>
        <p:spPr/>
        <p:txBody>
          <a:bodyPr/>
          <a:lstStyle/>
          <a:p>
            <a:r>
              <a:rPr lang="en-US"/>
              <a:t>Footer</a:t>
            </a:r>
            <a:endParaRPr lang="en-US" dirty="0"/>
          </a:p>
        </p:txBody>
      </p:sp>
    </p:spTree>
    <p:extLst>
      <p:ext uri="{BB962C8B-B14F-4D97-AF65-F5344CB8AC3E}">
        <p14:creationId xmlns:p14="http://schemas.microsoft.com/office/powerpoint/2010/main" val="4283775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IRCLE + TEXT BLOCK">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108229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9022DC01-1ED3-B444-96B4-AA2794D5F0F6}"/>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C68469DF-5BA8-1744-874C-2D7D50795560}"/>
              </a:ext>
            </a:extLst>
          </p:cNvPr>
          <p:cNvSpPr>
            <a:spLocks noGrp="1"/>
          </p:cNvSpPr>
          <p:nvPr userDrawn="1">
            <p:ph type="sldNum" sz="quarter" idx="13"/>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377D3E52-D199-5444-A33D-1F486E2A31E6}"/>
              </a:ext>
            </a:extLst>
          </p:cNvPr>
          <p:cNvSpPr>
            <a:spLocks noGrp="1"/>
          </p:cNvSpPr>
          <p:nvPr userDrawn="1">
            <p:ph type="body" sz="quarter" idx="17"/>
          </p:nvPr>
        </p:nvSpPr>
        <p:spPr>
          <a:xfrm>
            <a:off x="5521567" y="1463040"/>
            <a:ext cx="6301625"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DC275B9-4FBF-EF4F-A5A8-F43A100CA030}"/>
              </a:ext>
            </a:extLst>
          </p:cNvPr>
          <p:cNvSpPr>
            <a:spLocks noGrp="1"/>
          </p:cNvSpPr>
          <p:nvPr userDrawn="1">
            <p:ph type="ftr" sz="quarter" idx="18"/>
          </p:nvPr>
        </p:nvSpPr>
        <p:spPr/>
        <p:txBody>
          <a:bodyPr/>
          <a:lstStyle/>
          <a:p>
            <a:r>
              <a:rPr lang="en-US"/>
              <a:t>Footer</a:t>
            </a:r>
            <a:endParaRPr lang="en-US" dirty="0"/>
          </a:p>
        </p:txBody>
      </p:sp>
    </p:spTree>
    <p:extLst>
      <p:ext uri="{BB962C8B-B14F-4D97-AF65-F5344CB8AC3E}">
        <p14:creationId xmlns:p14="http://schemas.microsoft.com/office/powerpoint/2010/main" val="1607992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CIRCLE + TEXT BLOCK (V2)">
    <p:spTree>
      <p:nvGrpSpPr>
        <p:cNvPr id="1" name=""/>
        <p:cNvGrpSpPr/>
        <p:nvPr/>
      </p:nvGrpSpPr>
      <p:grpSpPr>
        <a:xfrm>
          <a:off x="0" y="0"/>
          <a:ext cx="0" cy="0"/>
          <a:chOff x="0" y="0"/>
          <a:chExt cx="0" cy="0"/>
        </a:xfrm>
      </p:grpSpPr>
      <p:sp>
        <p:nvSpPr>
          <p:cNvPr id="21" name="Picture Placeholder 2"/>
          <p:cNvSpPr>
            <a:spLocks noGrp="1"/>
          </p:cNvSpPr>
          <p:nvPr userDrawn="1">
            <p:ph type="pic" sz="quarter" idx="11"/>
          </p:nvPr>
        </p:nvSpPr>
        <p:spPr>
          <a:xfrm>
            <a:off x="775831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7B5D38F9-F365-BF40-8DA4-C59D5DD74492}"/>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70E2E05-8AD2-3E42-9E6D-68496FDE73DA}"/>
              </a:ext>
            </a:extLst>
          </p:cNvPr>
          <p:cNvSpPr>
            <a:spLocks noGrp="1"/>
          </p:cNvSpPr>
          <p:nvPr userDrawn="1">
            <p:ph type="sldNum" sz="quarter" idx="13"/>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7B2396F3-F4EA-F24F-A3DB-BE0B13B1C80A}"/>
              </a:ext>
            </a:extLst>
          </p:cNvPr>
          <p:cNvSpPr>
            <a:spLocks noGrp="1"/>
          </p:cNvSpPr>
          <p:nvPr userDrawn="1">
            <p:ph type="body" sz="quarter" idx="16"/>
          </p:nvPr>
        </p:nvSpPr>
        <p:spPr>
          <a:xfrm>
            <a:off x="685799" y="1463040"/>
            <a:ext cx="6340993"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A589A66-D72B-0D4C-9444-66AC2CC23A26}"/>
              </a:ext>
            </a:extLst>
          </p:cNvPr>
          <p:cNvSpPr>
            <a:spLocks noGrp="1"/>
          </p:cNvSpPr>
          <p:nvPr userDrawn="1">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3461968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CIRCLES + TEXT BLOCKS - 3 ">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5638800" y="1463682"/>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3" name="Picture Placeholder 2"/>
          <p:cNvSpPr>
            <a:spLocks noGrp="1"/>
          </p:cNvSpPr>
          <p:nvPr>
            <p:ph type="pic" sz="quarter" idx="12"/>
          </p:nvPr>
        </p:nvSpPr>
        <p:spPr>
          <a:xfrm>
            <a:off x="5638800" y="3124641"/>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4" name="Picture Placeholder 2"/>
          <p:cNvSpPr>
            <a:spLocks noGrp="1"/>
          </p:cNvSpPr>
          <p:nvPr>
            <p:ph type="pic" sz="quarter" idx="13"/>
          </p:nvPr>
        </p:nvSpPr>
        <p:spPr>
          <a:xfrm>
            <a:off x="5638800" y="4788260"/>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6" name="Title 5">
            <a:extLst>
              <a:ext uri="{FF2B5EF4-FFF2-40B4-BE49-F238E27FC236}">
                <a16:creationId xmlns:a16="http://schemas.microsoft.com/office/drawing/2014/main" id="{913CB4A5-4179-1D4C-B72B-9CCC46090C55}"/>
              </a:ext>
            </a:extLst>
          </p:cNvPr>
          <p:cNvSpPr>
            <a:spLocks noGrp="1"/>
          </p:cNvSpPr>
          <p:nvPr>
            <p:ph type="title"/>
          </p:nvPr>
        </p:nvSpPr>
        <p:spPr/>
        <p:txBody>
          <a:bodyPr/>
          <a:lstStyle/>
          <a:p>
            <a:r>
              <a:rPr lang="en-US" dirty="0"/>
              <a:t>Click to edit Master title style</a:t>
            </a:r>
          </a:p>
        </p:txBody>
      </p:sp>
      <p:sp>
        <p:nvSpPr>
          <p:cNvPr id="8" name="Slide Number Placeholder 7">
            <a:extLst>
              <a:ext uri="{FF2B5EF4-FFF2-40B4-BE49-F238E27FC236}">
                <a16:creationId xmlns:a16="http://schemas.microsoft.com/office/drawing/2014/main" id="{DFDEB9AC-3EA7-F543-A1E1-9C46B1D48BF0}"/>
              </a:ext>
            </a:extLst>
          </p:cNvPr>
          <p:cNvSpPr>
            <a:spLocks noGrp="1"/>
          </p:cNvSpPr>
          <p:nvPr>
            <p:ph type="sldNum" sz="quarter" idx="15"/>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3">
            <a:extLst>
              <a:ext uri="{FF2B5EF4-FFF2-40B4-BE49-F238E27FC236}">
                <a16:creationId xmlns:a16="http://schemas.microsoft.com/office/drawing/2014/main" id="{817F0B3F-D03E-5547-9D43-6CC633C0773A}"/>
              </a:ext>
            </a:extLst>
          </p:cNvPr>
          <p:cNvSpPr>
            <a:spLocks noGrp="1"/>
          </p:cNvSpPr>
          <p:nvPr>
            <p:ph type="body" sz="quarter" idx="16"/>
          </p:nvPr>
        </p:nvSpPr>
        <p:spPr>
          <a:xfrm>
            <a:off x="7128197" y="3119921"/>
            <a:ext cx="4694994"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0" name="Text Placeholder 3">
            <a:extLst>
              <a:ext uri="{FF2B5EF4-FFF2-40B4-BE49-F238E27FC236}">
                <a16:creationId xmlns:a16="http://schemas.microsoft.com/office/drawing/2014/main" id="{988A789E-6A21-A741-A73C-1A027B5E45FF}"/>
              </a:ext>
            </a:extLst>
          </p:cNvPr>
          <p:cNvSpPr>
            <a:spLocks noGrp="1"/>
          </p:cNvSpPr>
          <p:nvPr>
            <p:ph type="body" sz="quarter" idx="17"/>
          </p:nvPr>
        </p:nvSpPr>
        <p:spPr>
          <a:xfrm>
            <a:off x="7128197" y="1463040"/>
            <a:ext cx="4694994" cy="1216152"/>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1" name="Text Placeholder 3">
            <a:extLst>
              <a:ext uri="{FF2B5EF4-FFF2-40B4-BE49-F238E27FC236}">
                <a16:creationId xmlns:a16="http://schemas.microsoft.com/office/drawing/2014/main" id="{6396CA7F-67EC-4044-A142-E5C4663040AC}"/>
              </a:ext>
            </a:extLst>
          </p:cNvPr>
          <p:cNvSpPr>
            <a:spLocks noGrp="1"/>
          </p:cNvSpPr>
          <p:nvPr>
            <p:ph type="body" sz="quarter" idx="18"/>
          </p:nvPr>
        </p:nvSpPr>
        <p:spPr>
          <a:xfrm>
            <a:off x="7128198" y="4788260"/>
            <a:ext cx="4694993"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2" name="Text Placeholder 3">
            <a:extLst>
              <a:ext uri="{FF2B5EF4-FFF2-40B4-BE49-F238E27FC236}">
                <a16:creationId xmlns:a16="http://schemas.microsoft.com/office/drawing/2014/main" id="{92F96F51-D3AE-6149-A969-9630B1832CDE}"/>
              </a:ext>
            </a:extLst>
          </p:cNvPr>
          <p:cNvSpPr>
            <a:spLocks noGrp="1"/>
          </p:cNvSpPr>
          <p:nvPr>
            <p:ph type="body" sz="quarter" idx="19"/>
          </p:nvPr>
        </p:nvSpPr>
        <p:spPr>
          <a:xfrm>
            <a:off x="685800" y="1463040"/>
            <a:ext cx="4682801" cy="1216152"/>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3" name="Text Placeholder 3">
            <a:extLst>
              <a:ext uri="{FF2B5EF4-FFF2-40B4-BE49-F238E27FC236}">
                <a16:creationId xmlns:a16="http://schemas.microsoft.com/office/drawing/2014/main" id="{27A4432F-40C2-2642-86A3-45D48B507CC8}"/>
              </a:ext>
            </a:extLst>
          </p:cNvPr>
          <p:cNvSpPr>
            <a:spLocks noGrp="1"/>
          </p:cNvSpPr>
          <p:nvPr>
            <p:ph type="body" sz="quarter" idx="20"/>
          </p:nvPr>
        </p:nvSpPr>
        <p:spPr>
          <a:xfrm>
            <a:off x="688258" y="3119921"/>
            <a:ext cx="4682801"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4" name="Text Placeholder 3">
            <a:extLst>
              <a:ext uri="{FF2B5EF4-FFF2-40B4-BE49-F238E27FC236}">
                <a16:creationId xmlns:a16="http://schemas.microsoft.com/office/drawing/2014/main" id="{E9664E16-9452-3D4A-9E0B-44A0E3BC4522}"/>
              </a:ext>
            </a:extLst>
          </p:cNvPr>
          <p:cNvSpPr>
            <a:spLocks noGrp="1"/>
          </p:cNvSpPr>
          <p:nvPr>
            <p:ph type="body" sz="quarter" idx="21"/>
          </p:nvPr>
        </p:nvSpPr>
        <p:spPr>
          <a:xfrm>
            <a:off x="685801" y="4788260"/>
            <a:ext cx="4682800"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2" name="Footer Placeholder 1">
            <a:extLst>
              <a:ext uri="{FF2B5EF4-FFF2-40B4-BE49-F238E27FC236}">
                <a16:creationId xmlns:a16="http://schemas.microsoft.com/office/drawing/2014/main" id="{F644AE28-2AA3-8A4C-A27C-2F71D1E629E4}"/>
              </a:ext>
            </a:extLst>
          </p:cNvPr>
          <p:cNvSpPr>
            <a:spLocks noGrp="1"/>
          </p:cNvSpPr>
          <p:nvPr>
            <p:ph type="ftr" sz="quarter" idx="22"/>
          </p:nvPr>
        </p:nvSpPr>
        <p:spPr/>
        <p:txBody>
          <a:bodyPr/>
          <a:lstStyle/>
          <a:p>
            <a:r>
              <a:rPr lang="en-US"/>
              <a:t>Footer</a:t>
            </a:r>
            <a:endParaRPr lang="en-US" dirty="0"/>
          </a:p>
        </p:txBody>
      </p:sp>
    </p:spTree>
    <p:extLst>
      <p:ext uri="{BB962C8B-B14F-4D97-AF65-F5344CB8AC3E}">
        <p14:creationId xmlns:p14="http://schemas.microsoft.com/office/powerpoint/2010/main" val="1568389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CIRCLES - 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05600" y="1652016"/>
            <a:ext cx="3657600" cy="3657600"/>
          </a:xfrm>
          <a:prstGeom prst="ellipse">
            <a:avLst/>
          </a:prstGeom>
          <a:solidFill>
            <a:schemeClr val="bg1"/>
          </a:solidFill>
          <a:effectLst/>
        </p:spPr>
        <p:txBody>
          <a:bodyPr/>
          <a:lstStyle>
            <a:lvl1pPr>
              <a:defRPr sz="1333"/>
            </a:lvl1pPr>
          </a:lstStyle>
          <a:p>
            <a:endParaRPr lang="uk-UA"/>
          </a:p>
        </p:txBody>
      </p:sp>
      <p:sp>
        <p:nvSpPr>
          <p:cNvPr id="18" name="Picture Placeholder 5"/>
          <p:cNvSpPr>
            <a:spLocks noGrp="1"/>
          </p:cNvSpPr>
          <p:nvPr>
            <p:ph type="pic" sz="quarter" idx="12"/>
          </p:nvPr>
        </p:nvSpPr>
        <p:spPr>
          <a:xfrm>
            <a:off x="1828800" y="1652016"/>
            <a:ext cx="3657600" cy="36576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BBFED9F1-9987-2A44-A96F-67EECAA1B4D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1C3D29E-751E-8845-965E-AB5C5F427634}"/>
              </a:ext>
            </a:extLst>
          </p:cNvPr>
          <p:cNvSpPr>
            <a:spLocks noGrp="1"/>
          </p:cNvSpPr>
          <p:nvPr>
            <p:ph type="sldNum" sz="quarter" idx="14"/>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C348C76C-BCF5-C04A-B3E5-42AB6109ED79}"/>
              </a:ext>
            </a:extLst>
          </p:cNvPr>
          <p:cNvSpPr>
            <a:spLocks noGrp="1"/>
          </p:cNvSpPr>
          <p:nvPr>
            <p:ph type="ftr" sz="quarter" idx="15"/>
          </p:nvPr>
        </p:nvSpPr>
        <p:spPr/>
        <p:txBody>
          <a:bodyPr/>
          <a:lstStyle/>
          <a:p>
            <a:r>
              <a:rPr lang="en-US"/>
              <a:t>Footer</a:t>
            </a:r>
            <a:endParaRPr lang="en-US" dirty="0"/>
          </a:p>
        </p:txBody>
      </p:sp>
    </p:spTree>
    <p:extLst>
      <p:ext uri="{BB962C8B-B14F-4D97-AF65-F5344CB8AC3E}">
        <p14:creationId xmlns:p14="http://schemas.microsoft.com/office/powerpoint/2010/main" val="157505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2916958" y="365760"/>
            <a:ext cx="890928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2916958" y="1463040"/>
            <a:ext cx="8906233" cy="4572000"/>
          </a:xfrm>
        </p:spPr>
        <p:txBody>
          <a:bodyPr/>
          <a:lstStyle>
            <a:lvl1pPr marL="304815" indent="-304815">
              <a:lnSpc>
                <a:spcPct val="150000"/>
              </a:lnSpc>
              <a:buClr>
                <a:schemeClr val="tx1"/>
              </a:buClr>
              <a:buFont typeface="+mj-lt"/>
              <a:buAutoNum type="arabicPeriod"/>
              <a:defRPr>
                <a:latin typeface="+mj-lt"/>
              </a:defRPr>
            </a:lvl1pPr>
            <a:lvl2pPr marL="487704" indent="-182889">
              <a:defRPr sz="1900"/>
            </a:lvl2pPr>
            <a:lvl3pPr marL="670594">
              <a:defRPr/>
            </a:lvl3pPr>
            <a:lvl4pPr marL="853483">
              <a:defRPr/>
            </a:lvl4pPr>
            <a:lvl5pPr marL="1036372">
              <a:defRPr/>
            </a:lvl5pPr>
            <a:lvl6pPr marL="1219261">
              <a:defRPr/>
            </a:lvl6pPr>
            <a:lvl7pPr marL="1402150">
              <a:defRPr/>
            </a:lvl7pPr>
            <a:lvl8pPr marL="1585039">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10" name="Footer Placeholder 9">
            <a:extLst>
              <a:ext uri="{FF2B5EF4-FFF2-40B4-BE49-F238E27FC236}">
                <a16:creationId xmlns:a16="http://schemas.microsoft.com/office/drawing/2014/main" id="{21BF7590-CEA5-424C-B50D-F5DAF189D775}"/>
              </a:ext>
            </a:extLst>
          </p:cNvPr>
          <p:cNvSpPr>
            <a:spLocks noGrp="1"/>
          </p:cNvSpPr>
          <p:nvPr>
            <p:ph type="ftr" sz="quarter" idx="16"/>
          </p:nvPr>
        </p:nvSpPr>
        <p:spPr>
          <a:xfrm>
            <a:off x="2916958" y="6248400"/>
            <a:ext cx="7687034" cy="304800"/>
          </a:xfrm>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lvl1pPr>
              <a:defRPr/>
            </a:lvl1p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2" name="Oval 11">
            <a:extLst>
              <a:ext uri="{FF2B5EF4-FFF2-40B4-BE49-F238E27FC236}">
                <a16:creationId xmlns:a16="http://schemas.microsoft.com/office/drawing/2014/main" id="{2A17A070-0904-AF4A-AC15-35EE59507C60}"/>
              </a:ext>
            </a:extLst>
          </p:cNvPr>
          <p:cNvSpPr/>
          <p:nvPr userDrawn="1"/>
        </p:nvSpPr>
        <p:spPr>
          <a:xfrm>
            <a:off x="643828" y="2968752"/>
            <a:ext cx="1066800" cy="1066800"/>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pic>
        <p:nvPicPr>
          <p:cNvPr id="13" name="Picture 12">
            <a:extLst>
              <a:ext uri="{FF2B5EF4-FFF2-40B4-BE49-F238E27FC236}">
                <a16:creationId xmlns:a16="http://schemas.microsoft.com/office/drawing/2014/main" id="{A2027EF5-4AE8-1C40-BDB6-86C6B8593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3048000"/>
            <a:ext cx="941917" cy="762000"/>
          </a:xfrm>
          <a:prstGeom prst="rect">
            <a:avLst/>
          </a:prstGeom>
        </p:spPr>
      </p:pic>
      <p:cxnSp>
        <p:nvCxnSpPr>
          <p:cNvPr id="5" name="Straight Connector 4">
            <a:extLst>
              <a:ext uri="{FF2B5EF4-FFF2-40B4-BE49-F238E27FC236}">
                <a16:creationId xmlns:a16="http://schemas.microsoft.com/office/drawing/2014/main" id="{9B5A277E-BC9E-8C49-9EEE-9D297E0FE980}"/>
              </a:ext>
            </a:extLst>
          </p:cNvPr>
          <p:cNvCxnSpPr>
            <a:cxnSpLocks/>
          </p:cNvCxnSpPr>
          <p:nvPr userDrawn="1"/>
        </p:nvCxnSpPr>
        <p:spPr>
          <a:xfrm>
            <a:off x="1219200" y="0"/>
            <a:ext cx="0" cy="2819400"/>
          </a:xfrm>
          <a:prstGeom prst="line">
            <a:avLst/>
          </a:prstGeom>
          <a:ln w="31750" cap="rnd">
            <a:solidFill>
              <a:schemeClr val="accent2"/>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855469-F186-E948-B3F4-8BF71680EF05}"/>
              </a:ext>
            </a:extLst>
          </p:cNvPr>
          <p:cNvCxnSpPr>
            <a:cxnSpLocks/>
          </p:cNvCxnSpPr>
          <p:nvPr userDrawn="1"/>
        </p:nvCxnSpPr>
        <p:spPr>
          <a:xfrm>
            <a:off x="1219200" y="4003589"/>
            <a:ext cx="0" cy="2819400"/>
          </a:xfrm>
          <a:prstGeom prst="line">
            <a:avLst/>
          </a:prstGeom>
          <a:ln w="31750" cap="rnd">
            <a:solidFill>
              <a:schemeClr val="accent2"/>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607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CIRCLES + TEXT BLOCKS - 3 (V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700171" y="1463040"/>
            <a:ext cx="3048000" cy="3048000"/>
          </a:xfrm>
          <a:prstGeom prst="ellipse">
            <a:avLst/>
          </a:prstGeom>
          <a:solidFill>
            <a:schemeClr val="bg1"/>
          </a:solidFill>
          <a:effectLst/>
        </p:spPr>
        <p:txBody>
          <a:bodyPr/>
          <a:lstStyle>
            <a:lvl1pPr>
              <a:defRPr sz="1333"/>
            </a:lvl1pPr>
          </a:lstStyle>
          <a:p>
            <a:endParaRPr lang="uk-UA"/>
          </a:p>
        </p:txBody>
      </p:sp>
      <p:sp>
        <p:nvSpPr>
          <p:cNvPr id="19" name="Picture Placeholder 5"/>
          <p:cNvSpPr>
            <a:spLocks noGrp="1"/>
          </p:cNvSpPr>
          <p:nvPr>
            <p:ph type="pic" sz="quarter" idx="12"/>
          </p:nvPr>
        </p:nvSpPr>
        <p:spPr>
          <a:xfrm>
            <a:off x="4730496" y="1463040"/>
            <a:ext cx="3048000" cy="3048000"/>
          </a:xfrm>
          <a:prstGeom prst="ellipse">
            <a:avLst/>
          </a:prstGeom>
          <a:solidFill>
            <a:schemeClr val="bg1"/>
          </a:solidFill>
          <a:effectLst/>
        </p:spPr>
        <p:txBody>
          <a:bodyPr/>
          <a:lstStyle>
            <a:lvl1pPr>
              <a:defRPr sz="1333"/>
            </a:lvl1pPr>
          </a:lstStyle>
          <a:p>
            <a:endParaRPr lang="uk-UA"/>
          </a:p>
        </p:txBody>
      </p:sp>
      <p:sp>
        <p:nvSpPr>
          <p:cNvPr id="20" name="Picture Placeholder 5"/>
          <p:cNvSpPr>
            <a:spLocks noGrp="1"/>
          </p:cNvSpPr>
          <p:nvPr>
            <p:ph type="pic" sz="quarter" idx="13"/>
          </p:nvPr>
        </p:nvSpPr>
        <p:spPr>
          <a:xfrm>
            <a:off x="8789563" y="1463040"/>
            <a:ext cx="3048000" cy="30480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E9981B27-F90B-E04C-A0D8-5455236E0E2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FB9570-C392-AE4D-9560-84C8F7CAD37A}"/>
              </a:ext>
            </a:extLst>
          </p:cNvPr>
          <p:cNvSpPr>
            <a:spLocks noGrp="1"/>
          </p:cNvSpPr>
          <p:nvPr>
            <p:ph type="sldNum" sz="quarter" idx="15"/>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27">
            <a:extLst>
              <a:ext uri="{FF2B5EF4-FFF2-40B4-BE49-F238E27FC236}">
                <a16:creationId xmlns:a16="http://schemas.microsoft.com/office/drawing/2014/main" id="{4AC7B90C-F2F7-224D-8F8B-96465EE6CFE1}"/>
              </a:ext>
            </a:extLst>
          </p:cNvPr>
          <p:cNvSpPr>
            <a:spLocks noGrp="1"/>
          </p:cNvSpPr>
          <p:nvPr>
            <p:ph type="body" sz="quarter" idx="16" hasCustomPrompt="1"/>
          </p:nvPr>
        </p:nvSpPr>
        <p:spPr>
          <a:xfrm>
            <a:off x="687404"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9" name="Text Placeholder 27">
            <a:extLst>
              <a:ext uri="{FF2B5EF4-FFF2-40B4-BE49-F238E27FC236}">
                <a16:creationId xmlns:a16="http://schemas.microsoft.com/office/drawing/2014/main" id="{ACB1FB31-F480-3642-8BED-42BAB9C029C7}"/>
              </a:ext>
            </a:extLst>
          </p:cNvPr>
          <p:cNvSpPr>
            <a:spLocks noGrp="1"/>
          </p:cNvSpPr>
          <p:nvPr>
            <p:ph type="body" sz="quarter" idx="17" hasCustomPrompt="1"/>
          </p:nvPr>
        </p:nvSpPr>
        <p:spPr>
          <a:xfrm>
            <a:off x="4731298"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10" name="Text Placeholder 27">
            <a:extLst>
              <a:ext uri="{FF2B5EF4-FFF2-40B4-BE49-F238E27FC236}">
                <a16:creationId xmlns:a16="http://schemas.microsoft.com/office/drawing/2014/main" id="{952394A2-7320-3C42-8CB8-E1041A73AE74}"/>
              </a:ext>
            </a:extLst>
          </p:cNvPr>
          <p:cNvSpPr>
            <a:spLocks noGrp="1"/>
          </p:cNvSpPr>
          <p:nvPr>
            <p:ph type="body" sz="quarter" idx="18" hasCustomPrompt="1"/>
          </p:nvPr>
        </p:nvSpPr>
        <p:spPr>
          <a:xfrm>
            <a:off x="8775192"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2" name="Footer Placeholder 1">
            <a:extLst>
              <a:ext uri="{FF2B5EF4-FFF2-40B4-BE49-F238E27FC236}">
                <a16:creationId xmlns:a16="http://schemas.microsoft.com/office/drawing/2014/main" id="{1EE8DD3C-1AC7-AB4D-8BDE-435AE2834D54}"/>
              </a:ext>
            </a:extLst>
          </p:cNvPr>
          <p:cNvSpPr>
            <a:spLocks noGrp="1"/>
          </p:cNvSpPr>
          <p:nvPr>
            <p:ph type="ftr" sz="quarter" idx="19"/>
          </p:nvPr>
        </p:nvSpPr>
        <p:spPr/>
        <p:txBody>
          <a:bodyPr/>
          <a:lstStyle/>
          <a:p>
            <a:r>
              <a:rPr lang="en-US"/>
              <a:t>Footer</a:t>
            </a:r>
            <a:endParaRPr lang="en-US" dirty="0"/>
          </a:p>
        </p:txBody>
      </p:sp>
    </p:spTree>
    <p:extLst>
      <p:ext uri="{BB962C8B-B14F-4D97-AF65-F5344CB8AC3E}">
        <p14:creationId xmlns:p14="http://schemas.microsoft.com/office/powerpoint/2010/main" val="313106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9123-28D6-CB4C-865C-7288C3612AEF}"/>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62E3DB4-BF72-844C-A069-3654624CEA55}"/>
              </a:ext>
            </a:extLst>
          </p:cNvPr>
          <p:cNvSpPr>
            <a:spLocks noGrp="1"/>
          </p:cNvSpPr>
          <p:nvPr>
            <p:ph type="sldNum" sz="quarter" idx="10"/>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282DD59E-87BB-E14E-B299-94A679CFEAB0}"/>
              </a:ext>
            </a:extLst>
          </p:cNvPr>
          <p:cNvSpPr>
            <a:spLocks noGrp="1"/>
          </p:cNvSpPr>
          <p:nvPr>
            <p:ph type="ftr" sz="quarter" idx="11"/>
          </p:nvPr>
        </p:nvSpPr>
        <p:spPr/>
        <p:txBody>
          <a:bodyPr/>
          <a:lstStyle/>
          <a:p>
            <a:r>
              <a:rPr lang="en-US"/>
              <a:t>Footer</a:t>
            </a:r>
            <a:endParaRPr lang="en-US" dirty="0"/>
          </a:p>
        </p:txBody>
      </p:sp>
    </p:spTree>
    <p:extLst>
      <p:ext uri="{BB962C8B-B14F-4D97-AF65-F5344CB8AC3E}">
        <p14:creationId xmlns:p14="http://schemas.microsoft.com/office/powerpoint/2010/main" val="2793213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Page">
    <p:bg>
      <p:bgRef idx="1001">
        <a:schemeClr val="bg2"/>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A9D6D7-6ED9-2B4A-AC2E-C69118B9E274}"/>
              </a:ext>
            </a:extLst>
          </p:cNvPr>
          <p:cNvSpPr>
            <a:spLocks noGrp="1"/>
          </p:cNvSpPr>
          <p:nvPr>
            <p:ph type="pic" sz="quarter" idx="10" hasCustomPrompt="1"/>
          </p:nvPr>
        </p:nvSpPr>
        <p:spPr>
          <a:xfrm>
            <a:off x="7394669" y="-644679"/>
            <a:ext cx="6240463" cy="6232023"/>
          </a:xfrm>
          <a:prstGeom prst="ellipse">
            <a:avLst/>
          </a:prstGeom>
          <a:solidFill>
            <a:schemeClr val="bg1">
              <a:lumMod val="85000"/>
            </a:schemeClr>
          </a:solidFill>
        </p:spPr>
        <p:txBody>
          <a:bodyPr>
            <a:normAutofit/>
          </a:bodyPr>
          <a:lstStyle>
            <a:lvl1pPr>
              <a:defRPr sz="2400"/>
            </a:lvl1pPr>
          </a:lstStyle>
          <a:p>
            <a:r>
              <a:rPr lang="en-US" dirty="0"/>
              <a:t>Click icon to change photo</a:t>
            </a:r>
          </a:p>
        </p:txBody>
      </p:sp>
      <p:sp>
        <p:nvSpPr>
          <p:cNvPr id="13" name="Picture Placeholder 11">
            <a:extLst>
              <a:ext uri="{FF2B5EF4-FFF2-40B4-BE49-F238E27FC236}">
                <a16:creationId xmlns:a16="http://schemas.microsoft.com/office/drawing/2014/main" id="{5B9927CE-DAE2-DD43-81EF-3C54119EA468}"/>
              </a:ext>
            </a:extLst>
          </p:cNvPr>
          <p:cNvSpPr>
            <a:spLocks noGrp="1"/>
          </p:cNvSpPr>
          <p:nvPr>
            <p:ph type="pic" sz="quarter" idx="11" hasCustomPrompt="1"/>
          </p:nvPr>
        </p:nvSpPr>
        <p:spPr>
          <a:xfrm>
            <a:off x="7477435" y="3936550"/>
            <a:ext cx="2301974" cy="2298861"/>
          </a:xfrm>
          <a:prstGeom prst="ellipse">
            <a:avLst/>
          </a:prstGeom>
          <a:solidFill>
            <a:schemeClr val="bg1">
              <a:lumMod val="85000"/>
            </a:schemeClr>
          </a:solidFill>
          <a:ln w="50800">
            <a:solidFill>
              <a:schemeClr val="bg2"/>
            </a:solidFill>
          </a:ln>
        </p:spPr>
        <p:txBody>
          <a:bodyPr>
            <a:normAutofit/>
          </a:bodyPr>
          <a:lstStyle>
            <a:lvl1pPr>
              <a:defRPr sz="1000"/>
            </a:lvl1pPr>
          </a:lstStyle>
          <a:p>
            <a:r>
              <a:rPr lang="en-US" dirty="0"/>
              <a:t>Click icon to change photo</a:t>
            </a:r>
          </a:p>
        </p:txBody>
      </p:sp>
      <p:sp>
        <p:nvSpPr>
          <p:cNvPr id="15" name="Text Placeholder 14">
            <a:extLst>
              <a:ext uri="{FF2B5EF4-FFF2-40B4-BE49-F238E27FC236}">
                <a16:creationId xmlns:a16="http://schemas.microsoft.com/office/drawing/2014/main" id="{E234AFFA-5063-E746-BF72-CCB1D52D2572}"/>
              </a:ext>
            </a:extLst>
          </p:cNvPr>
          <p:cNvSpPr>
            <a:spLocks noGrp="1"/>
          </p:cNvSpPr>
          <p:nvPr>
            <p:ph type="body" sz="quarter" idx="12"/>
          </p:nvPr>
        </p:nvSpPr>
        <p:spPr>
          <a:xfrm>
            <a:off x="468982" y="2504220"/>
            <a:ext cx="6293062" cy="2180669"/>
          </a:xfrm>
          <a:prstGeom prst="rect">
            <a:avLst/>
          </a:prstGeom>
        </p:spPr>
        <p:txBody>
          <a:bodyPr/>
          <a:lstStyle>
            <a:lvl1pPr marL="0" indent="0">
              <a:buNone/>
              <a:defRPr sz="4000">
                <a:solidFill>
                  <a:srgbClr val="003057"/>
                </a:solidFill>
                <a:latin typeface="+mj-lt"/>
              </a:defRPr>
            </a:lvl1pPr>
            <a:lvl2pPr marL="457200" indent="0">
              <a:buNone/>
              <a:defRPr>
                <a:solidFill>
                  <a:srgbClr val="1F4081"/>
                </a:solidFill>
              </a:defRPr>
            </a:lvl2pPr>
            <a:lvl3pPr marL="914400" indent="0">
              <a:buNone/>
              <a:defRPr>
                <a:solidFill>
                  <a:srgbClr val="1F4081"/>
                </a:solidFill>
              </a:defRPr>
            </a:lvl3pPr>
            <a:lvl4pPr marL="1371600" indent="0">
              <a:buNone/>
              <a:defRPr>
                <a:solidFill>
                  <a:srgbClr val="1F4081"/>
                </a:solidFill>
              </a:defRPr>
            </a:lvl4pPr>
            <a:lvl5pPr marL="1828800" indent="0">
              <a:buNone/>
              <a:defRPr>
                <a:solidFill>
                  <a:srgbClr val="1F4081"/>
                </a:solidFill>
              </a:defRPr>
            </a:lvl5pPr>
          </a:lstStyle>
          <a:p>
            <a:pPr lvl="0"/>
            <a:r>
              <a:rPr lang="en-US" dirty="0"/>
              <a:t>Edit Master text styles</a:t>
            </a:r>
          </a:p>
        </p:txBody>
      </p:sp>
      <p:sp>
        <p:nvSpPr>
          <p:cNvPr id="4" name="Text Placeholder 3">
            <a:extLst>
              <a:ext uri="{FF2B5EF4-FFF2-40B4-BE49-F238E27FC236}">
                <a16:creationId xmlns:a16="http://schemas.microsoft.com/office/drawing/2014/main" id="{39F7384B-56FC-E74C-886B-746CF3FB5C5E}"/>
              </a:ext>
            </a:extLst>
          </p:cNvPr>
          <p:cNvSpPr>
            <a:spLocks noGrp="1"/>
          </p:cNvSpPr>
          <p:nvPr>
            <p:ph type="body" sz="quarter" idx="13" hasCustomPrompt="1"/>
          </p:nvPr>
        </p:nvSpPr>
        <p:spPr>
          <a:xfrm>
            <a:off x="430613" y="6470453"/>
            <a:ext cx="1755996" cy="252412"/>
          </a:xfrm>
          <a:prstGeom prst="rect">
            <a:avLst/>
          </a:prstGeom>
        </p:spPr>
        <p:txBody>
          <a:bodyPr/>
          <a:lstStyle>
            <a:lvl1pPr marL="0" indent="0" algn="l">
              <a:buNone/>
              <a:defRPr sz="1200">
                <a:solidFill>
                  <a:srgbClr val="3A3B3D"/>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en-US" sz="1200" dirty="0"/>
              <a:t>LC15339ALL1121-B</a:t>
            </a:r>
          </a:p>
        </p:txBody>
      </p:sp>
      <p:sp>
        <p:nvSpPr>
          <p:cNvPr id="22" name="Text Placeholder 3">
            <a:extLst>
              <a:ext uri="{FF2B5EF4-FFF2-40B4-BE49-F238E27FC236}">
                <a16:creationId xmlns:a16="http://schemas.microsoft.com/office/drawing/2014/main" id="{B5AA1A73-9EC7-FC4E-B613-B167D1B94F4C}"/>
              </a:ext>
            </a:extLst>
          </p:cNvPr>
          <p:cNvSpPr>
            <a:spLocks noGrp="1"/>
          </p:cNvSpPr>
          <p:nvPr>
            <p:ph type="body" sz="quarter" idx="14" hasCustomPrompt="1"/>
          </p:nvPr>
        </p:nvSpPr>
        <p:spPr>
          <a:xfrm>
            <a:off x="430613" y="5597362"/>
            <a:ext cx="6331431" cy="723925"/>
          </a:xfrm>
          <a:prstGeom prst="rect">
            <a:avLst/>
          </a:prstGeom>
        </p:spPr>
        <p:txBody>
          <a:bodyPr/>
          <a:lstStyle>
            <a:lvl1pPr marL="0" indent="0" algn="l">
              <a:buNone/>
              <a:defRPr sz="1000">
                <a:solidFill>
                  <a:srgbClr val="3A3B3D"/>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en-US" sz="1200" dirty="0"/>
              <a:t>For provider use only. Not intended for the public. Confidential and proprietary information. Activities and rewards may change from year to year and can vary by plan. Information contained in this presentation may not be accurate beyond 2021</a:t>
            </a:r>
          </a:p>
        </p:txBody>
      </p:sp>
      <p:sp>
        <p:nvSpPr>
          <p:cNvPr id="2" name="Rectangle 1">
            <a:extLst>
              <a:ext uri="{FF2B5EF4-FFF2-40B4-BE49-F238E27FC236}">
                <a16:creationId xmlns:a16="http://schemas.microsoft.com/office/drawing/2014/main" id="{6C880043-C59C-7A49-A737-3F0DC3AD50A5}"/>
              </a:ext>
            </a:extLst>
          </p:cNvPr>
          <p:cNvSpPr/>
          <p:nvPr userDrawn="1"/>
        </p:nvSpPr>
        <p:spPr>
          <a:xfrm>
            <a:off x="7890933" y="-733778"/>
            <a:ext cx="4967111" cy="722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B56FA30-95C3-8842-A460-F5D712AC5DC0}"/>
              </a:ext>
            </a:extLst>
          </p:cNvPr>
          <p:cNvSpPr/>
          <p:nvPr userDrawn="1"/>
        </p:nvSpPr>
        <p:spPr>
          <a:xfrm>
            <a:off x="12208331" y="-146957"/>
            <a:ext cx="1589312" cy="5600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C93177-2AA5-9415-1B75-E3B82C331B43}"/>
              </a:ext>
            </a:extLst>
          </p:cNvPr>
          <p:cNvPicPr>
            <a:picLocks noChangeAspect="1"/>
          </p:cNvPicPr>
          <p:nvPr userDrawn="1"/>
        </p:nvPicPr>
        <p:blipFill>
          <a:blip r:embed="rId2"/>
          <a:srcRect/>
          <a:stretch/>
        </p:blipFill>
        <p:spPr>
          <a:xfrm>
            <a:off x="278711" y="135135"/>
            <a:ext cx="1828800" cy="1739152"/>
          </a:xfrm>
          <a:prstGeom prst="rect">
            <a:avLst/>
          </a:prstGeom>
        </p:spPr>
      </p:pic>
    </p:spTree>
    <p:extLst>
      <p:ext uri="{BB962C8B-B14F-4D97-AF65-F5344CB8AC3E}">
        <p14:creationId xmlns:p14="http://schemas.microsoft.com/office/powerpoint/2010/main" val="387323915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43316" y="6356351"/>
            <a:ext cx="2844800" cy="365125"/>
          </a:xfrm>
          <a:prstGeom prst="rect">
            <a:avLst/>
          </a:prstGeom>
        </p:spPr>
        <p:txBody>
          <a:bodyPr/>
          <a:lstStyle>
            <a:lvl1pPr algn="r">
              <a:defRPr>
                <a:solidFill>
                  <a:schemeClr val="bg1">
                    <a:lumMod val="50000"/>
                  </a:schemeClr>
                </a:solidFill>
              </a:defRPr>
            </a:lvl1pPr>
          </a:lstStyle>
          <a:p>
            <a:fld id="{FC2414D5-043D-3C42-9EFB-802331790DED}" type="slidenum">
              <a:rPr lang="en-US" smtClean="0"/>
              <a:pPr/>
              <a:t>‹#›</a:t>
            </a:fld>
            <a:endParaRPr lang="en-US" dirty="0"/>
          </a:p>
        </p:txBody>
      </p:sp>
      <p:sp>
        <p:nvSpPr>
          <p:cNvPr id="3" name="Title 1">
            <a:extLst>
              <a:ext uri="{FF2B5EF4-FFF2-40B4-BE49-F238E27FC236}">
                <a16:creationId xmlns:a16="http://schemas.microsoft.com/office/drawing/2014/main" id="{55C7C173-2B80-B9BF-9FD9-89E2EF0E76F7}"/>
              </a:ext>
            </a:extLst>
          </p:cNvPr>
          <p:cNvSpPr>
            <a:spLocks noGrp="1"/>
          </p:cNvSpPr>
          <p:nvPr>
            <p:ph type="title"/>
          </p:nvPr>
        </p:nvSpPr>
        <p:spPr>
          <a:xfrm>
            <a:off x="685800" y="365760"/>
            <a:ext cx="11137392" cy="603504"/>
          </a:xfrm>
        </p:spPr>
        <p:txBody>
          <a:bodyPr/>
          <a:lstStyle/>
          <a:p>
            <a:r>
              <a:rPr lang="en-US" dirty="0"/>
              <a:t>Click to edit Master title style</a:t>
            </a:r>
          </a:p>
        </p:txBody>
      </p:sp>
    </p:spTree>
    <p:extLst>
      <p:ext uri="{BB962C8B-B14F-4D97-AF65-F5344CB8AC3E}">
        <p14:creationId xmlns:p14="http://schemas.microsoft.com/office/powerpoint/2010/main" val="133663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LID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userDrawn="1">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CB85BD6-1A03-1946-9B62-D5C7E43C47BF}"/>
              </a:ext>
            </a:extLst>
          </p:cNvPr>
          <p:cNvSpPr>
            <a:spLocks noGrp="1"/>
          </p:cNvSpPr>
          <p:nvPr userDrawn="1">
            <p:ph type="body" sz="quarter" idx="15" hasCustomPrompt="1"/>
          </p:nvPr>
        </p:nvSpPr>
        <p:spPr>
          <a:xfrm>
            <a:off x="291695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2" name="Text Placeholder 2">
            <a:extLst>
              <a:ext uri="{FF2B5EF4-FFF2-40B4-BE49-F238E27FC236}">
                <a16:creationId xmlns:a16="http://schemas.microsoft.com/office/drawing/2014/main" id="{E1169706-2771-1342-BC54-D83D997E21A0}"/>
              </a:ext>
            </a:extLst>
          </p:cNvPr>
          <p:cNvSpPr>
            <a:spLocks noGrp="1"/>
          </p:cNvSpPr>
          <p:nvPr userDrawn="1">
            <p:ph type="body" sz="quarter" idx="16" hasCustomPrompt="1"/>
          </p:nvPr>
        </p:nvSpPr>
        <p:spPr>
          <a:xfrm>
            <a:off x="663321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26D083DF-F4A2-154D-AA9B-C4ECB7018587}"/>
              </a:ext>
            </a:extLst>
          </p:cNvPr>
          <p:cNvSpPr>
            <a:spLocks noGrp="1"/>
          </p:cNvSpPr>
          <p:nvPr userDrawn="1">
            <p:ph type="ftr" sz="quarter" idx="19"/>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userDrawn="1">
            <p:ph type="sldNum" sz="quarter" idx="18"/>
          </p:nvPr>
        </p:nvSpPr>
        <p:spPr/>
        <p:txBody>
          <a:bodyPr/>
          <a:lstStyle>
            <a:lvl1pPr>
              <a:defRPr/>
            </a:lvl1p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5">
            <a:extLst>
              <a:ext uri="{FF2B5EF4-FFF2-40B4-BE49-F238E27FC236}">
                <a16:creationId xmlns:a16="http://schemas.microsoft.com/office/drawing/2014/main" id="{2174E598-8676-E74B-AD1B-3ABC4FCCA44E}"/>
              </a:ext>
            </a:extLst>
          </p:cNvPr>
          <p:cNvSpPr>
            <a:spLocks noGrp="1"/>
          </p:cNvSpPr>
          <p:nvPr>
            <p:ph type="pic" sz="quarter" idx="22" hasCustomPrompt="1"/>
          </p:nvPr>
        </p:nvSpPr>
        <p:spPr>
          <a:xfrm>
            <a:off x="3521297"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3" name="Picture Placeholder 5">
            <a:extLst>
              <a:ext uri="{FF2B5EF4-FFF2-40B4-BE49-F238E27FC236}">
                <a16:creationId xmlns:a16="http://schemas.microsoft.com/office/drawing/2014/main" id="{EE36E081-A42F-4847-8841-B00DAF807919}"/>
              </a:ext>
            </a:extLst>
          </p:cNvPr>
          <p:cNvSpPr>
            <a:spLocks noGrp="1"/>
          </p:cNvSpPr>
          <p:nvPr>
            <p:ph type="pic" sz="quarter" idx="23" hasCustomPrompt="1"/>
          </p:nvPr>
        </p:nvSpPr>
        <p:spPr>
          <a:xfrm>
            <a:off x="7237557"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152615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LID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9E564787-CBDB-A747-8277-DB5B8577BE28}"/>
              </a:ext>
            </a:extLst>
          </p:cNvPr>
          <p:cNvSpPr>
            <a:spLocks noGrp="1"/>
          </p:cNvSpPr>
          <p:nvPr>
            <p:ph type="body" sz="quarter" idx="20" hasCustomPrompt="1"/>
          </p:nvPr>
        </p:nvSpPr>
        <p:spPr>
          <a:xfrm>
            <a:off x="2159513" y="3959624"/>
            <a:ext cx="222975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3" name="Text Placeholder 2">
            <a:extLst>
              <a:ext uri="{FF2B5EF4-FFF2-40B4-BE49-F238E27FC236}">
                <a16:creationId xmlns:a16="http://schemas.microsoft.com/office/drawing/2014/main" id="{DCB85BD6-1A03-1946-9B62-D5C7E43C47BF}"/>
              </a:ext>
            </a:extLst>
          </p:cNvPr>
          <p:cNvSpPr>
            <a:spLocks noGrp="1"/>
          </p:cNvSpPr>
          <p:nvPr>
            <p:ph type="body" sz="quarter" idx="15" hasCustomPrompt="1"/>
          </p:nvPr>
        </p:nvSpPr>
        <p:spPr>
          <a:xfrm>
            <a:off x="5140843" y="3959624"/>
            <a:ext cx="2229763"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2" name="Text Placeholder 2">
            <a:extLst>
              <a:ext uri="{FF2B5EF4-FFF2-40B4-BE49-F238E27FC236}">
                <a16:creationId xmlns:a16="http://schemas.microsoft.com/office/drawing/2014/main" id="{E1169706-2771-1342-BC54-D83D997E21A0}"/>
              </a:ext>
            </a:extLst>
          </p:cNvPr>
          <p:cNvSpPr>
            <a:spLocks noGrp="1"/>
          </p:cNvSpPr>
          <p:nvPr>
            <p:ph type="body" sz="quarter" idx="16" hasCustomPrompt="1"/>
          </p:nvPr>
        </p:nvSpPr>
        <p:spPr>
          <a:xfrm>
            <a:off x="8107991" y="3959624"/>
            <a:ext cx="223113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DA42D0F9-08A4-0F4D-A0B4-2042E516E6C7}"/>
              </a:ext>
            </a:extLst>
          </p:cNvPr>
          <p:cNvSpPr>
            <a:spLocks noGrp="1"/>
          </p:cNvSpPr>
          <p:nvPr>
            <p:ph type="ftr" sz="quarter" idx="21"/>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p:ph type="sldNum" sz="quarter" idx="18"/>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Picture Placeholder 5">
            <a:extLst>
              <a:ext uri="{FF2B5EF4-FFF2-40B4-BE49-F238E27FC236}">
                <a16:creationId xmlns:a16="http://schemas.microsoft.com/office/drawing/2014/main" id="{8F61E62D-6E27-8A4C-A4BE-6760DB349785}"/>
              </a:ext>
            </a:extLst>
          </p:cNvPr>
          <p:cNvSpPr>
            <a:spLocks noGrp="1"/>
          </p:cNvSpPr>
          <p:nvPr>
            <p:ph type="pic" sz="quarter" idx="22" hasCustomPrompt="1"/>
          </p:nvPr>
        </p:nvSpPr>
        <p:spPr>
          <a:xfrm>
            <a:off x="2398091"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5" name="Picture Placeholder 5">
            <a:extLst>
              <a:ext uri="{FF2B5EF4-FFF2-40B4-BE49-F238E27FC236}">
                <a16:creationId xmlns:a16="http://schemas.microsoft.com/office/drawing/2014/main" id="{CB1388D6-243D-4B4A-9EFD-DAC5DEC4B3D8}"/>
              </a:ext>
            </a:extLst>
          </p:cNvPr>
          <p:cNvSpPr>
            <a:spLocks noGrp="1"/>
          </p:cNvSpPr>
          <p:nvPr>
            <p:ph type="pic" sz="quarter" idx="23" hasCustomPrompt="1"/>
          </p:nvPr>
        </p:nvSpPr>
        <p:spPr>
          <a:xfrm>
            <a:off x="5395934"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7" name="Picture Placeholder 5">
            <a:extLst>
              <a:ext uri="{FF2B5EF4-FFF2-40B4-BE49-F238E27FC236}">
                <a16:creationId xmlns:a16="http://schemas.microsoft.com/office/drawing/2014/main" id="{01DB61AD-1A67-9E4A-AD1D-47F12F37AF51}"/>
              </a:ext>
            </a:extLst>
          </p:cNvPr>
          <p:cNvSpPr>
            <a:spLocks noGrp="1"/>
          </p:cNvSpPr>
          <p:nvPr>
            <p:ph type="pic" sz="quarter" idx="24" hasCustomPrompt="1"/>
          </p:nvPr>
        </p:nvSpPr>
        <p:spPr>
          <a:xfrm>
            <a:off x="8347479"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249123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73DB-1F75-834F-927D-ADB5216B269C}"/>
              </a:ext>
            </a:extLst>
          </p:cNvPr>
          <p:cNvSpPr>
            <a:spLocks noGrp="1"/>
          </p:cNvSpPr>
          <p:nvPr>
            <p:ph type="title"/>
          </p:nvPr>
        </p:nvSpPr>
        <p:spPr/>
        <p:txBody>
          <a:bodyPr/>
          <a:lstStyle/>
          <a:p>
            <a:r>
              <a:rPr lang="en-US" dirty="0"/>
              <a:t>Click to edit Master title style</a:t>
            </a:r>
          </a:p>
        </p:txBody>
      </p:sp>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463040"/>
            <a:ext cx="11137392" cy="4572000"/>
          </a:xfrm>
          <a:prstGeom prst="rect">
            <a:avLst/>
          </a:prstGeom>
        </p:spPr>
        <p:txBody>
          <a:bodyPr anchor="ctr"/>
          <a:lstStyle>
            <a:lvl1pPr marL="0" indent="0" algn="ctr">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73BA5E07-3F71-5443-8384-74F9B787AEFC}"/>
              </a:ext>
            </a:extLst>
          </p:cNvPr>
          <p:cNvSpPr>
            <a:spLocks noGrp="1"/>
          </p:cNvSpPr>
          <p:nvPr>
            <p:ph type="ftr" sz="quarter" idx="15"/>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E82A76A7-610A-284F-8CBA-26689485FF52}"/>
              </a:ext>
            </a:extLst>
          </p:cNvPr>
          <p:cNvSpPr>
            <a:spLocks noGrp="1"/>
          </p:cNvSpPr>
          <p:nvPr>
            <p:ph type="sldNum" sz="quarter" idx="14"/>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50538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828800"/>
            <a:ext cx="11137392" cy="3044952"/>
          </a:xfrm>
          <a:prstGeom prst="rect">
            <a:avLst/>
          </a:prstGeom>
        </p:spPr>
        <p:txBody>
          <a:bodyPr anchor="ctr"/>
          <a:lstStyle>
            <a:lvl1pPr marL="0" indent="0" algn="ctr">
              <a:lnSpc>
                <a:spcPct val="100000"/>
              </a:lnSpc>
              <a:buNone/>
              <a:defRPr sz="32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CFB950B3-1F1A-9A44-8C60-DC7B00458312}"/>
              </a:ext>
            </a:extLst>
          </p:cNvPr>
          <p:cNvSpPr>
            <a:spLocks noGrp="1"/>
          </p:cNvSpPr>
          <p:nvPr>
            <p:ph type="ftr" sz="quarter" idx="15"/>
          </p:nvPr>
        </p:nvSpPr>
        <p:spPr/>
        <p:txBody>
          <a:bodyPr/>
          <a:lstStyle/>
          <a:p>
            <a:r>
              <a:rPr lang="en-US"/>
              <a:t>Footer</a:t>
            </a:r>
            <a:endParaRPr lang="en-US" dirty="0"/>
          </a:p>
        </p:txBody>
      </p:sp>
      <p:sp>
        <p:nvSpPr>
          <p:cNvPr id="3" name="Slide Number Placeholder 2">
            <a:extLst>
              <a:ext uri="{FF2B5EF4-FFF2-40B4-BE49-F238E27FC236}">
                <a16:creationId xmlns:a16="http://schemas.microsoft.com/office/drawing/2014/main" id="{8A423E85-AE4F-9A4A-9A32-BC2475460C74}"/>
              </a:ext>
            </a:extLst>
          </p:cNvPr>
          <p:cNvSpPr>
            <a:spLocks noGrp="1"/>
          </p:cNvSpPr>
          <p:nvPr>
            <p:ph type="sldNum" sz="quarter" idx="14"/>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02305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E A STAT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8D6957-8385-BA41-AC67-96E9BF1EE284}"/>
              </a:ext>
            </a:extLst>
          </p:cNvPr>
          <p:cNvSpPr>
            <a:spLocks noGrp="1"/>
          </p:cNvSpPr>
          <p:nvPr userDrawn="1">
            <p:ph type="body" sz="quarter" idx="13"/>
          </p:nvPr>
        </p:nvSpPr>
        <p:spPr>
          <a:xfrm>
            <a:off x="685799" y="2095150"/>
            <a:ext cx="4443984" cy="2667701"/>
          </a:xfrm>
        </p:spPr>
        <p:txBody>
          <a:bodyPr anchor="ctr"/>
          <a:lstStyle>
            <a:lvl1pPr>
              <a:defRPr sz="5400">
                <a:solidFill>
                  <a:srgbClr val="003057"/>
                </a:solidFill>
                <a:latin typeface="+mj-lt"/>
              </a:defRPr>
            </a:lvl1pPr>
          </a:lstStyle>
          <a:p>
            <a:pPr lvl="0"/>
            <a:endParaRPr lang="en-US" dirty="0"/>
          </a:p>
        </p:txBody>
      </p:sp>
      <p:sp>
        <p:nvSpPr>
          <p:cNvPr id="6" name="Text Placeholder 3">
            <a:extLst>
              <a:ext uri="{FF2B5EF4-FFF2-40B4-BE49-F238E27FC236}">
                <a16:creationId xmlns:a16="http://schemas.microsoft.com/office/drawing/2014/main" id="{44254290-7DE3-6B44-8595-33F864E0761D}"/>
              </a:ext>
            </a:extLst>
          </p:cNvPr>
          <p:cNvSpPr>
            <a:spLocks noGrp="1"/>
          </p:cNvSpPr>
          <p:nvPr userDrawn="1">
            <p:ph type="body" sz="quarter" idx="12"/>
          </p:nvPr>
        </p:nvSpPr>
        <p:spPr>
          <a:xfrm>
            <a:off x="5522298" y="2095150"/>
            <a:ext cx="6300894" cy="2667701"/>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5312AA11-764E-7047-9DB2-3929FBD5C174}"/>
              </a:ext>
            </a:extLst>
          </p:cNvPr>
          <p:cNvSpPr>
            <a:spLocks noGrp="1"/>
          </p:cNvSpPr>
          <p:nvPr userDrawn="1">
            <p:ph type="ftr" sz="quarter" idx="16"/>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F2E93802-628D-014A-8342-91C92F75B630}"/>
              </a:ext>
            </a:extLst>
          </p:cNvPr>
          <p:cNvSpPr>
            <a:spLocks noGrp="1"/>
          </p:cNvSpPr>
          <p:nvPr userDrawn="1">
            <p:ph type="sldNum" sz="quarter" idx="15"/>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cxnSp>
        <p:nvCxnSpPr>
          <p:cNvPr id="9" name="Straight Connector 8">
            <a:extLst>
              <a:ext uri="{FF2B5EF4-FFF2-40B4-BE49-F238E27FC236}">
                <a16:creationId xmlns:a16="http://schemas.microsoft.com/office/drawing/2014/main" id="{45EB701E-8C4A-3047-AED1-EAE347434DE6}"/>
              </a:ext>
            </a:extLst>
          </p:cNvPr>
          <p:cNvCxnSpPr>
            <a:cxnSpLocks/>
          </p:cNvCxnSpPr>
          <p:nvPr userDrawn="1"/>
        </p:nvCxnSpPr>
        <p:spPr>
          <a:xfrm>
            <a:off x="5324866" y="2095150"/>
            <a:ext cx="0" cy="2667701"/>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7887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447131FB-9475-2744-911B-EFA0B5F49D9B}"/>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2" name="Text Placeholder 1">
            <a:extLst>
              <a:ext uri="{FF2B5EF4-FFF2-40B4-BE49-F238E27FC236}">
                <a16:creationId xmlns:a16="http://schemas.microsoft.com/office/drawing/2014/main" id="{77368A02-6632-6E48-92F5-528ACA438C07}"/>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
        <p:nvSpPr>
          <p:cNvPr id="4" name="Footer Placeholder 3">
            <a:extLst>
              <a:ext uri="{FF2B5EF4-FFF2-40B4-BE49-F238E27FC236}">
                <a16:creationId xmlns:a16="http://schemas.microsoft.com/office/drawing/2014/main" id="{38A2CCD5-3444-0B41-815D-A4A6F4BA6769}"/>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1200">
                <a:solidFill>
                  <a:schemeClr val="tx1"/>
                </a:solidFill>
              </a:defRPr>
            </a:lvl1pPr>
          </a:lstStyle>
          <a:p>
            <a:r>
              <a:rPr lang="en-US" dirty="0"/>
              <a:t>Footer</a:t>
            </a:r>
          </a:p>
        </p:txBody>
      </p:sp>
      <p:sp>
        <p:nvSpPr>
          <p:cNvPr id="5" name="Slide Number Placeholder 8"/>
          <p:cNvSpPr>
            <a:spLocks noGrp="1"/>
          </p:cNvSpPr>
          <p:nvPr>
            <p:ph type="sldNum" sz="quarter" idx="4"/>
          </p:nvPr>
        </p:nvSpPr>
        <p:spPr>
          <a:xfrm>
            <a:off x="10603992" y="6248400"/>
            <a:ext cx="1219200" cy="304800"/>
          </a:xfrm>
          <a:prstGeom prst="rect">
            <a:avLst/>
          </a:prstGeom>
          <a:noFill/>
        </p:spPr>
        <p:txBody>
          <a:bodyPr wrap="square" lIns="0" tIns="0" rIns="0" bIns="0" rtlCol="0" anchor="ctr">
            <a:noAutofit/>
          </a:bodyPr>
          <a:lstStyle>
            <a:lvl1pPr algn="r">
              <a:defRPr lang="uk-UA" sz="12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grpSp>
        <p:nvGrpSpPr>
          <p:cNvPr id="6" name="Group 5">
            <a:extLst>
              <a:ext uri="{FF2B5EF4-FFF2-40B4-BE49-F238E27FC236}">
                <a16:creationId xmlns:a16="http://schemas.microsoft.com/office/drawing/2014/main" id="{58CA6DF1-41A7-D36D-69E7-A1F37B5EEE14}"/>
              </a:ext>
            </a:extLst>
          </p:cNvPr>
          <p:cNvGrpSpPr/>
          <p:nvPr userDrawn="1"/>
        </p:nvGrpSpPr>
        <p:grpSpPr>
          <a:xfrm>
            <a:off x="0" y="0"/>
            <a:ext cx="320041" cy="6858000"/>
            <a:chOff x="-1" y="0"/>
            <a:chExt cx="320041" cy="6858000"/>
          </a:xfrm>
          <a:solidFill>
            <a:srgbClr val="003057"/>
          </a:solidFill>
        </p:grpSpPr>
        <p:sp>
          <p:nvSpPr>
            <p:cNvPr id="7" name="Rectangle 6">
              <a:extLst>
                <a:ext uri="{FF2B5EF4-FFF2-40B4-BE49-F238E27FC236}">
                  <a16:creationId xmlns:a16="http://schemas.microsoft.com/office/drawing/2014/main" id="{DA7FAE6A-93F5-D56B-31BC-976C484E7053}"/>
                </a:ext>
              </a:extLst>
            </p:cNvPr>
            <p:cNvSpPr/>
            <p:nvPr userDrawn="1"/>
          </p:nvSpPr>
          <p:spPr>
            <a:xfrm>
              <a:off x="0" y="0"/>
              <a:ext cx="320040" cy="6172200"/>
            </a:xfrm>
            <a:prstGeom prst="rect">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4ACD4C44-8AD1-95A8-3332-EB98AB39AEB5}"/>
                </a:ext>
              </a:extLst>
            </p:cNvPr>
            <p:cNvSpPr/>
            <p:nvPr userDrawn="1"/>
          </p:nvSpPr>
          <p:spPr>
            <a:xfrm>
              <a:off x="-1" y="6248400"/>
              <a:ext cx="320041" cy="609600"/>
            </a:xfrm>
            <a:prstGeom prst="rect">
              <a:avLst/>
            </a:prstGeom>
            <a:solidFill>
              <a:srgbClr val="78BE2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grpSp>
    </p:spTree>
    <p:extLst>
      <p:ext uri="{BB962C8B-B14F-4D97-AF65-F5344CB8AC3E}">
        <p14:creationId xmlns:p14="http://schemas.microsoft.com/office/powerpoint/2010/main" val="237013772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8" r:id="rId35"/>
    <p:sldLayoutId id="2147483809" r:id="rId36"/>
    <p:sldLayoutId id="2147483810" r:id="rId37"/>
    <p:sldLayoutId id="2147483811" r:id="rId38"/>
    <p:sldLayoutId id="2147483812" r:id="rId39"/>
    <p:sldLayoutId id="2147483813" r:id="rId40"/>
    <p:sldLayoutId id="2147483816" r:id="rId41"/>
    <p:sldLayoutId id="2147483828" r:id="rId42"/>
    <p:sldLayoutId id="2147483829" r:id="rId43"/>
  </p:sldLayoutIdLst>
  <p:hf hdr="0" ftr="0" dt="0"/>
  <p:txStyles>
    <p:titleStyle>
      <a:lvl1pPr algn="l" defTabSz="914446" rtl="0" eaLnBrk="1" latinLnBrk="0" hangingPunct="1">
        <a:lnSpc>
          <a:spcPct val="90000"/>
        </a:lnSpc>
        <a:spcBef>
          <a:spcPct val="0"/>
        </a:spcBef>
        <a:buNone/>
        <a:defRPr sz="3000" kern="1200">
          <a:solidFill>
            <a:srgbClr val="5C9A1B"/>
          </a:solidFill>
          <a:latin typeface="+mj-lt"/>
          <a:ea typeface="+mj-ea"/>
          <a:cs typeface="+mj-cs"/>
        </a:defRPr>
      </a:lvl1pPr>
    </p:titleStyle>
    <p:bodyStyle>
      <a:lvl1pPr marL="0" indent="0" algn="l" defTabSz="914446" rtl="0" eaLnBrk="1" latinLnBrk="0" hangingPunct="1">
        <a:lnSpc>
          <a:spcPct val="100000"/>
        </a:lnSpc>
        <a:spcBef>
          <a:spcPts val="0"/>
        </a:spcBef>
        <a:buClr>
          <a:schemeClr val="tx1"/>
        </a:buClr>
        <a:buFontTx/>
        <a:buNone/>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baseline="0">
          <a:solidFill>
            <a:schemeClr val="tx1"/>
          </a:solidFill>
          <a:latin typeface="+mn-lt"/>
          <a:ea typeface="+mn-ea"/>
          <a:cs typeface="+mn-cs"/>
        </a:defRPr>
      </a:lvl5pPr>
      <a:lvl6pPr marL="914446"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0" algn="l" defTabSz="914446" rtl="0" eaLnBrk="1" latinLnBrk="0" hangingPunct="1">
        <a:lnSpc>
          <a:spcPct val="90000"/>
        </a:lnSpc>
        <a:spcBef>
          <a:spcPts val="500"/>
        </a:spcBef>
        <a:buClr>
          <a:schemeClr val="accent1"/>
        </a:buClr>
        <a:buFont typeface="Arial" panose="020B0604020202020204" pitchFamily="34" charset="0"/>
        <a:buNone/>
        <a:defRPr sz="1333"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jpeg"/><Relationship Id="rId26" Type="http://schemas.openxmlformats.org/officeDocument/2006/relationships/image" Target="../media/image36.jpeg"/><Relationship Id="rId3" Type="http://schemas.openxmlformats.org/officeDocument/2006/relationships/image" Target="../media/image13.jpeg"/><Relationship Id="rId21" Type="http://schemas.openxmlformats.org/officeDocument/2006/relationships/image" Target="../media/image31.jpe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jpeg"/><Relationship Id="rId25" Type="http://schemas.openxmlformats.org/officeDocument/2006/relationships/image" Target="../media/image35.jpe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jpeg"/><Relationship Id="rId5" Type="http://schemas.openxmlformats.org/officeDocument/2006/relationships/image" Target="../media/image15.png"/><Relationship Id="rId15" Type="http://schemas.openxmlformats.org/officeDocument/2006/relationships/image" Target="../media/image25.jpeg"/><Relationship Id="rId23" Type="http://schemas.openxmlformats.org/officeDocument/2006/relationships/image" Target="../media/image33.jpe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 Id="rId22" Type="http://schemas.openxmlformats.org/officeDocument/2006/relationships/image" Target="../media/image32.jpeg"/><Relationship Id="rId27"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562" y="2475931"/>
            <a:ext cx="7575644" cy="1850956"/>
          </a:xfrm>
          <a:prstGeom prst="rect">
            <a:avLst/>
          </a:prstGeom>
        </p:spPr>
        <p:txBody>
          <a:bodyPr wrap="square" lIns="0" tIns="0" rIns="0" bIns="0">
            <a:spAutoFit/>
          </a:bodyPr>
          <a:lstStyle/>
          <a:p>
            <a:pPr>
              <a:lnSpc>
                <a:spcPts val="4000"/>
              </a:lnSpc>
            </a:pPr>
            <a:r>
              <a:rPr lang="en-US" sz="3000" dirty="0">
                <a:solidFill>
                  <a:srgbClr val="5C9A1B"/>
                </a:solidFill>
                <a:latin typeface="+mj-lt"/>
                <a:ea typeface="Source Sans Pro" charset="0"/>
                <a:cs typeface="Arial" panose="020B0604020202020204" pitchFamily="34" charset="0"/>
              </a:rPr>
              <a:t>Go365 by Humana</a:t>
            </a:r>
            <a:r>
              <a:rPr lang="en-US" sz="3000" baseline="30000" dirty="0">
                <a:solidFill>
                  <a:srgbClr val="5C9A1B"/>
                </a:solidFill>
                <a:latin typeface="+mj-lt"/>
                <a:ea typeface="Source Sans Pro" charset="0"/>
                <a:cs typeface="Arial" panose="020B0604020202020204" pitchFamily="34" charset="0"/>
              </a:rPr>
              <a:t>®</a:t>
            </a:r>
            <a:endParaRPr lang="en-IN" sz="3000" baseline="30000" dirty="0">
              <a:solidFill>
                <a:srgbClr val="003057"/>
              </a:solidFill>
              <a:latin typeface="+mj-lt"/>
              <a:ea typeface="Source Sans Pro" charset="0"/>
              <a:cs typeface="Arial" panose="020B0604020202020204" pitchFamily="34" charset="0"/>
            </a:endParaRPr>
          </a:p>
          <a:p>
            <a:pPr>
              <a:lnSpc>
                <a:spcPts val="5000"/>
              </a:lnSpc>
              <a:spcBef>
                <a:spcPts val="1200"/>
              </a:spcBef>
              <a:spcAft>
                <a:spcPts val="0"/>
              </a:spcAft>
            </a:pPr>
            <a:r>
              <a:rPr lang="en-US" sz="4600" dirty="0">
                <a:solidFill>
                  <a:srgbClr val="003057"/>
                </a:solidFill>
                <a:latin typeface="+mj-lt"/>
                <a:ea typeface="Source Sans Pro" charset="0"/>
                <a:cs typeface="Arial" panose="020B0604020202020204" pitchFamily="34" charset="0"/>
              </a:rPr>
              <a:t>2023 wellness and rewards</a:t>
            </a:r>
          </a:p>
          <a:p>
            <a:pPr>
              <a:lnSpc>
                <a:spcPts val="4000"/>
              </a:lnSpc>
              <a:spcBef>
                <a:spcPts val="600"/>
              </a:spcBef>
              <a:spcAft>
                <a:spcPts val="0"/>
              </a:spcAft>
            </a:pPr>
            <a:r>
              <a:rPr lang="en-US" sz="2400" dirty="0">
                <a:solidFill>
                  <a:srgbClr val="003057"/>
                </a:solidFill>
                <a:latin typeface="+mj-lt"/>
                <a:ea typeface="Source Sans Pro" charset="0"/>
                <a:cs typeface="Arial" panose="020B0604020202020204" pitchFamily="34" charset="0"/>
              </a:rPr>
              <a:t>CLINICAL TEAM TRAINING</a:t>
            </a:r>
          </a:p>
        </p:txBody>
      </p:sp>
      <p:pic>
        <p:nvPicPr>
          <p:cNvPr id="6" name="Picture Placeholder 5">
            <a:extLst>
              <a:ext uri="{FF2B5EF4-FFF2-40B4-BE49-F238E27FC236}">
                <a16:creationId xmlns:a16="http://schemas.microsoft.com/office/drawing/2014/main" id="{BA29D713-3F2C-F870-A3F9-A39F42EFD16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394669" y="-634661"/>
            <a:ext cx="6240463" cy="6232023"/>
          </a:xfrm>
        </p:spPr>
      </p:pic>
      <p:pic>
        <p:nvPicPr>
          <p:cNvPr id="13" name="Picture Placeholder 12">
            <a:extLst>
              <a:ext uri="{FF2B5EF4-FFF2-40B4-BE49-F238E27FC236}">
                <a16:creationId xmlns:a16="http://schemas.microsoft.com/office/drawing/2014/main" id="{46BF75BA-D16A-39EB-8EEC-25A13085A192}"/>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p:blipFill>
        <p:spPr>
          <a:ln w="76200"/>
        </p:spPr>
      </p:pic>
      <p:sp>
        <p:nvSpPr>
          <p:cNvPr id="9" name="Text Placeholder 8">
            <a:extLst>
              <a:ext uri="{FF2B5EF4-FFF2-40B4-BE49-F238E27FC236}">
                <a16:creationId xmlns:a16="http://schemas.microsoft.com/office/drawing/2014/main" id="{4E3E218A-64E9-AC26-EF56-50F6858921AE}"/>
              </a:ext>
            </a:extLst>
          </p:cNvPr>
          <p:cNvSpPr>
            <a:spLocks noGrp="1"/>
          </p:cNvSpPr>
          <p:nvPr>
            <p:ph type="body" sz="quarter" idx="12"/>
          </p:nvPr>
        </p:nvSpPr>
        <p:spPr>
          <a:xfrm>
            <a:off x="546524" y="6470453"/>
            <a:ext cx="1755996" cy="252412"/>
          </a:xfrm>
        </p:spPr>
        <p:txBody>
          <a:bodyPr>
            <a:normAutofit/>
          </a:bodyPr>
          <a:lstStyle/>
          <a:p>
            <a:r>
              <a:rPr lang="en-US" sz="1000" dirty="0">
                <a:solidFill>
                  <a:schemeClr val="tx1"/>
                </a:solidFill>
              </a:rPr>
              <a:t>LC15339ALL1121-B</a:t>
            </a:r>
          </a:p>
        </p:txBody>
      </p:sp>
      <p:sp>
        <p:nvSpPr>
          <p:cNvPr id="10" name="Text Placeholder 9">
            <a:extLst>
              <a:ext uri="{FF2B5EF4-FFF2-40B4-BE49-F238E27FC236}">
                <a16:creationId xmlns:a16="http://schemas.microsoft.com/office/drawing/2014/main" id="{6348B6F2-AADD-7FB6-C192-0AE954BE7F0D}"/>
              </a:ext>
            </a:extLst>
          </p:cNvPr>
          <p:cNvSpPr>
            <a:spLocks noGrp="1"/>
          </p:cNvSpPr>
          <p:nvPr>
            <p:ph type="body" sz="quarter" idx="13"/>
          </p:nvPr>
        </p:nvSpPr>
        <p:spPr>
          <a:xfrm>
            <a:off x="546524" y="5597362"/>
            <a:ext cx="6642596" cy="723925"/>
          </a:xfrm>
        </p:spPr>
        <p:txBody>
          <a:bodyPr/>
          <a:lstStyle/>
          <a:p>
            <a:r>
              <a:rPr lang="en-US" sz="1200" dirty="0"/>
              <a:t>For provider use only. Not intended for the public. Confidential and proprietary information. Activities and rewards may change from year to year and can vary by plan. Information contained in this presentation may not be accurate beyond 2023</a:t>
            </a:r>
          </a:p>
          <a:p>
            <a:endParaRPr lang="en-US" dirty="0"/>
          </a:p>
        </p:txBody>
      </p:sp>
    </p:spTree>
    <p:extLst>
      <p:ext uri="{BB962C8B-B14F-4D97-AF65-F5344CB8AC3E}">
        <p14:creationId xmlns:p14="http://schemas.microsoft.com/office/powerpoint/2010/main" val="26973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_IconPP_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7486" y="4289831"/>
            <a:ext cx="558533" cy="558533"/>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1145" y="1171817"/>
            <a:ext cx="7831427" cy="4300650"/>
          </a:xfrm>
          <a:prstGeom prst="rect">
            <a:avLst/>
          </a:prstGeom>
        </p:spPr>
      </p:pic>
      <p:sp>
        <p:nvSpPr>
          <p:cNvPr id="5" name="Title 4"/>
          <p:cNvSpPr>
            <a:spLocks noGrp="1"/>
          </p:cNvSpPr>
          <p:nvPr>
            <p:ph type="title"/>
          </p:nvPr>
        </p:nvSpPr>
        <p:spPr>
          <a:xfrm>
            <a:off x="682752" y="314069"/>
            <a:ext cx="8910545" cy="607882"/>
          </a:xfrm>
        </p:spPr>
        <p:txBody>
          <a:bodyPr/>
          <a:lstStyle/>
          <a:p>
            <a:r>
              <a:rPr lang="en-US" dirty="0"/>
              <a:t>Questions?</a:t>
            </a:r>
          </a:p>
        </p:txBody>
      </p:sp>
      <p:sp>
        <p:nvSpPr>
          <p:cNvPr id="2" name="Rectangle 1">
            <a:extLst>
              <a:ext uri="{FF2B5EF4-FFF2-40B4-BE49-F238E27FC236}">
                <a16:creationId xmlns:a16="http://schemas.microsoft.com/office/drawing/2014/main" id="{A5DE046A-CBE9-848C-764A-B92B75970A9C}"/>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spTree>
    <p:extLst>
      <p:ext uri="{BB962C8B-B14F-4D97-AF65-F5344CB8AC3E}">
        <p14:creationId xmlns:p14="http://schemas.microsoft.com/office/powerpoint/2010/main" val="148539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7636" y="671484"/>
            <a:ext cx="9950849" cy="5663089"/>
          </a:xfrm>
          <a:prstGeom prst="rect">
            <a:avLst/>
          </a:prstGeom>
          <a:noFill/>
        </p:spPr>
        <p:txBody>
          <a:bodyPr wrap="square" rtlCol="0">
            <a:spAutoFit/>
          </a:bodyPr>
          <a:lstStyle/>
          <a:p>
            <a:r>
              <a:rPr lang="en-US" sz="2000" b="1" dirty="0">
                <a:solidFill>
                  <a:srgbClr val="5C9A1B"/>
                </a:solidFill>
                <a:effectLst/>
              </a:rPr>
              <a:t>Important</a:t>
            </a:r>
            <a:r>
              <a:rPr lang="en-US" sz="2000" dirty="0">
                <a:solidFill>
                  <a:srgbClr val="5C9A1B"/>
                </a:solidFill>
                <a:effectLst/>
              </a:rPr>
              <a:t>__________________________________________________________________</a:t>
            </a:r>
          </a:p>
          <a:p>
            <a:r>
              <a:rPr lang="en-US" sz="2000" dirty="0">
                <a:solidFill>
                  <a:srgbClr val="114A21"/>
                </a:solidFill>
              </a:rPr>
              <a:t>At Humana, it is important you are treated fairly.</a:t>
            </a:r>
            <a:endParaRPr lang="en-US" sz="2000" dirty="0">
              <a:solidFill>
                <a:srgbClr val="114A21"/>
              </a:solidFill>
              <a:effectLst/>
            </a:endParaRPr>
          </a:p>
          <a:p>
            <a:r>
              <a:rPr lang="en-US" sz="1600" dirty="0">
                <a:effectLst/>
              </a:rPr>
              <a:t>Humana Inc. and its subsidiaries do not discriminate or exclude people because of their race, color, national origin, age, disability, sex, sexual orientation, gender, gender identity, ancestry, ethnicity, marital status, religion, or language. Discrimination is against the law. Humana and its subsidiaries comply with applicable Federal Civil Rights laws. If you believe that you have been discriminated against by Humana or its subsidiaries, there are ways to get help.</a:t>
            </a:r>
          </a:p>
          <a:p>
            <a:pPr marL="285750" indent="-285750">
              <a:buFont typeface="Arial" panose="020B0604020202020204" pitchFamily="34" charset="0"/>
              <a:buChar char="•"/>
            </a:pPr>
            <a:r>
              <a:rPr lang="en-US" sz="1600" dirty="0"/>
              <a:t>You may file a complaint, also known as a grievance: </a:t>
            </a:r>
            <a:br>
              <a:rPr lang="en-US" sz="1600" dirty="0"/>
            </a:br>
            <a:r>
              <a:rPr lang="en-US" sz="1600" dirty="0"/>
              <a:t>Discrimination Grievances, P.O. Box 14618, Lexington, KY 40512-4618 </a:t>
            </a:r>
            <a:br>
              <a:rPr lang="en-US" sz="1600" dirty="0"/>
            </a:br>
            <a:r>
              <a:rPr lang="en-US" sz="1600" dirty="0"/>
              <a:t>If you need help filing a grievance, call </a:t>
            </a:r>
            <a:r>
              <a:rPr lang="en-US" sz="1600" b="1" dirty="0"/>
              <a:t>877-320-1235 </a:t>
            </a:r>
            <a:r>
              <a:rPr lang="en-US" sz="1600" dirty="0"/>
              <a:t>or if you use a </a:t>
            </a:r>
            <a:r>
              <a:rPr lang="en-US" sz="1600" b="1" dirty="0"/>
              <a:t>TTY</a:t>
            </a:r>
            <a:r>
              <a:rPr lang="en-US" sz="1600" dirty="0"/>
              <a:t>, call </a:t>
            </a:r>
            <a:r>
              <a:rPr lang="en-US" sz="1600" b="1" dirty="0"/>
              <a:t>711</a:t>
            </a:r>
            <a:r>
              <a:rPr lang="en-US" sz="1600" dirty="0"/>
              <a:t>.</a:t>
            </a:r>
          </a:p>
          <a:p>
            <a:pPr marL="285750" indent="-285750">
              <a:buFont typeface="Arial" panose="020B0604020202020204" pitchFamily="34" charset="0"/>
              <a:buChar char="•"/>
            </a:pPr>
            <a:r>
              <a:rPr lang="en-US" sz="1600" dirty="0"/>
              <a:t>You can also file a civil rights complaint with the </a:t>
            </a:r>
            <a:r>
              <a:rPr lang="en-US" sz="1600" b="1" dirty="0"/>
              <a:t>U.S. Department of Health and Human Services</a:t>
            </a:r>
            <a:r>
              <a:rPr lang="en-US" sz="1600" dirty="0"/>
              <a:t>, </a:t>
            </a:r>
            <a:br>
              <a:rPr lang="en-US" sz="1600" dirty="0"/>
            </a:br>
            <a:r>
              <a:rPr lang="en-US" sz="1600" dirty="0"/>
              <a:t>Office for Civil Rights electronically through their Complaint Portal, available at </a:t>
            </a:r>
            <a:r>
              <a:rPr lang="en-US" sz="1600" b="1" dirty="0"/>
              <a:t>https://ocrportal.hhs.gov/ocr/portal/lobby.jsf</a:t>
            </a:r>
            <a:r>
              <a:rPr lang="en-US" sz="1600" dirty="0"/>
              <a:t>, or at</a:t>
            </a:r>
            <a:r>
              <a:rPr lang="en-US" sz="1600" b="1" dirty="0"/>
              <a:t> U.S. Department of Health and Human Services</a:t>
            </a:r>
            <a:r>
              <a:rPr lang="en-US" sz="1600" dirty="0"/>
              <a:t>, </a:t>
            </a:r>
            <a:br>
              <a:rPr lang="en-US" sz="1600" dirty="0"/>
            </a:br>
            <a:r>
              <a:rPr lang="en-US" sz="1600" dirty="0"/>
              <a:t>200 Independence Ave, SW, Room 509F, HHH Building, Washington, DC 20201</a:t>
            </a:r>
            <a:r>
              <a:rPr lang="en-US" sz="1600" b="1" dirty="0"/>
              <a:t>, 800-368-1019, </a:t>
            </a:r>
            <a:br>
              <a:rPr lang="en-US" sz="1600" b="1" dirty="0"/>
            </a:br>
            <a:r>
              <a:rPr lang="en-US" sz="1600" b="1" dirty="0"/>
              <a:t>800-537-7697 (TDD)</a:t>
            </a:r>
            <a:r>
              <a:rPr lang="en-US" sz="1600" dirty="0"/>
              <a:t>. Complaint forms are available at </a:t>
            </a:r>
            <a:r>
              <a:rPr lang="en-US" sz="1600" b="1" dirty="0"/>
              <a:t>https://</a:t>
            </a:r>
            <a:r>
              <a:rPr lang="en-US" sz="1600" b="1" dirty="0" err="1"/>
              <a:t>hhs.gov</a:t>
            </a:r>
            <a:r>
              <a:rPr lang="en-US" sz="1600" b="1" dirty="0"/>
              <a:t>/</a:t>
            </a:r>
            <a:r>
              <a:rPr lang="en-US" sz="1600" b="1" dirty="0" err="1"/>
              <a:t>ocr</a:t>
            </a:r>
            <a:r>
              <a:rPr lang="en-US" sz="1600" b="1" dirty="0"/>
              <a:t>/office/file/index.html. </a:t>
            </a:r>
          </a:p>
          <a:p>
            <a:pPr marL="285750" indent="-285750">
              <a:buFont typeface="Arial" panose="020B0604020202020204" pitchFamily="34" charset="0"/>
              <a:buChar char="•"/>
            </a:pPr>
            <a:r>
              <a:rPr lang="en-US" sz="1600" b="1" dirty="0"/>
              <a:t>California residents</a:t>
            </a:r>
            <a:r>
              <a:rPr lang="en-US" sz="1600" dirty="0"/>
              <a:t>: You may also call California Department of Insurance toll-free hotline number: </a:t>
            </a:r>
            <a:br>
              <a:rPr lang="en-US" sz="1600" b="1" dirty="0"/>
            </a:br>
            <a:r>
              <a:rPr lang="en-US" sz="1600" b="1" dirty="0"/>
              <a:t>800-927-HELP (927-4357)</a:t>
            </a:r>
            <a:r>
              <a:rPr lang="en-US" sz="1600" dirty="0"/>
              <a:t>, to file a grievance.</a:t>
            </a:r>
          </a:p>
          <a:p>
            <a:endParaRPr lang="en-US" sz="1600" dirty="0"/>
          </a:p>
          <a:p>
            <a:r>
              <a:rPr lang="en-US" dirty="0">
                <a:solidFill>
                  <a:srgbClr val="114A21"/>
                </a:solidFill>
              </a:rPr>
              <a:t>Auxiliary aids and services, free of charge, are available to you. </a:t>
            </a:r>
            <a:r>
              <a:rPr lang="en-US" b="1" dirty="0">
                <a:solidFill>
                  <a:srgbClr val="114A21"/>
                </a:solidFill>
              </a:rPr>
              <a:t>877-320-1235 (TTY: 711)</a:t>
            </a:r>
            <a:r>
              <a:rPr lang="en-US" dirty="0">
                <a:solidFill>
                  <a:srgbClr val="114A21"/>
                </a:solidFill>
              </a:rPr>
              <a:t>. </a:t>
            </a:r>
          </a:p>
          <a:p>
            <a:r>
              <a:rPr lang="en-US" sz="1600" dirty="0">
                <a:effectLst/>
              </a:rPr>
              <a:t>Humana provides free auxiliary aids and services, such as qualified sign language interpreters, video remote interpretation, and written information in other formats to people with disabilities when such auxiliary aids and services are necessary to ensure an equal opportunity to participate.</a:t>
            </a:r>
          </a:p>
          <a:p>
            <a:endParaRPr lang="en-US" sz="1600" dirty="0">
              <a:cs typeface="Arial"/>
            </a:endParaRPr>
          </a:p>
        </p:txBody>
      </p:sp>
      <p:sp>
        <p:nvSpPr>
          <p:cNvPr id="2" name="Rectangle 1">
            <a:extLst>
              <a:ext uri="{FF2B5EF4-FFF2-40B4-BE49-F238E27FC236}">
                <a16:creationId xmlns:a16="http://schemas.microsoft.com/office/drawing/2014/main" id="{0F740237-75DB-844A-8E11-1DF2160D8668}"/>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spTree>
    <p:extLst>
      <p:ext uri="{BB962C8B-B14F-4D97-AF65-F5344CB8AC3E}">
        <p14:creationId xmlns:p14="http://schemas.microsoft.com/office/powerpoint/2010/main" val="249553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5C9A1B"/>
                </a:solidFill>
              </a:rPr>
              <a:t>A few reminders</a:t>
            </a:r>
          </a:p>
        </p:txBody>
      </p:sp>
      <p:pic>
        <p:nvPicPr>
          <p:cNvPr id="32" name="Picture 31">
            <a:extLst>
              <a:ext uri="{FF2B5EF4-FFF2-40B4-BE49-F238E27FC236}">
                <a16:creationId xmlns:a16="http://schemas.microsoft.com/office/drawing/2014/main" id="{D5AD41F5-0F8F-4241-ACE3-E05EE31E66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81860" y="969264"/>
            <a:ext cx="4341332" cy="4092133"/>
          </a:xfrm>
          <a:prstGeom prst="rect">
            <a:avLst/>
          </a:prstGeom>
        </p:spPr>
      </p:pic>
      <p:sp>
        <p:nvSpPr>
          <p:cNvPr id="33" name="TextBox 32"/>
          <p:cNvSpPr txBox="1"/>
          <p:nvPr/>
        </p:nvSpPr>
        <p:spPr>
          <a:xfrm>
            <a:off x="685800" y="1426269"/>
            <a:ext cx="6594566"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1F497D"/>
                </a:solidFill>
                <a:effectLst/>
                <a:uLnTx/>
                <a:uFillTx/>
                <a:latin typeface="Calibri"/>
                <a:ea typeface="+mn-ea"/>
                <a:cs typeface="Arial"/>
              </a:rPr>
              <a:t>Go365 by Humana</a:t>
            </a:r>
            <a:r>
              <a:rPr kumimoji="0" lang="en-US" sz="2400" b="0" i="0" u="none" strike="noStrike" kern="1200" cap="none" spc="0" normalizeH="0" baseline="30000" noProof="0" dirty="0">
                <a:ln>
                  <a:noFill/>
                </a:ln>
                <a:solidFill>
                  <a:srgbClr val="1F497D"/>
                </a:solidFill>
                <a:effectLst/>
                <a:uLnTx/>
                <a:uFillTx/>
                <a:latin typeface="Calibri"/>
                <a:ea typeface="+mn-ea"/>
                <a:cs typeface="Arial"/>
              </a:rPr>
              <a:t>®</a:t>
            </a:r>
            <a:r>
              <a:rPr kumimoji="0" lang="en-US" sz="2400" b="0" i="0" u="none" strike="noStrike" kern="1200" cap="none" spc="0" normalizeH="0" baseline="0" noProof="0" dirty="0">
                <a:ln>
                  <a:noFill/>
                </a:ln>
                <a:solidFill>
                  <a:srgbClr val="1F497D"/>
                </a:solidFill>
                <a:effectLst/>
                <a:uLnTx/>
                <a:uFillTx/>
                <a:latin typeface="Calibri"/>
                <a:ea typeface="+mn-ea"/>
                <a:cs typeface="Arial"/>
              </a:rPr>
              <a:t> should</a:t>
            </a:r>
            <a:r>
              <a:rPr kumimoji="0" lang="en-US" sz="2400" b="0" i="0" u="none" strike="noStrike" kern="1200" cap="none" spc="0" normalizeH="0" noProof="0" dirty="0">
                <a:ln>
                  <a:noFill/>
                </a:ln>
                <a:solidFill>
                  <a:srgbClr val="1F497D"/>
                </a:solidFill>
                <a:effectLst/>
                <a:uLnTx/>
                <a:uFillTx/>
                <a:latin typeface="Calibri"/>
                <a:ea typeface="+mn-ea"/>
                <a:cs typeface="Arial"/>
              </a:rPr>
              <a:t> </a:t>
            </a:r>
            <a:r>
              <a:rPr kumimoji="0" lang="en-US" sz="2400" b="0" i="0" u="none" strike="noStrike" kern="1200" cap="none" spc="0" normalizeH="0" baseline="0" noProof="0" dirty="0">
                <a:ln>
                  <a:noFill/>
                </a:ln>
                <a:solidFill>
                  <a:srgbClr val="1F497D"/>
                </a:solidFill>
                <a:effectLst/>
                <a:uLnTx/>
                <a:uFillTx/>
                <a:latin typeface="Calibri"/>
                <a:ea typeface="+mn-ea"/>
                <a:cs typeface="Arial"/>
              </a:rPr>
              <a:t>be discussed </a:t>
            </a:r>
            <a:r>
              <a:rPr lang="en-US" sz="2400" dirty="0">
                <a:solidFill>
                  <a:srgbClr val="1F497D"/>
                </a:solidFill>
                <a:latin typeface="Calibri"/>
                <a:cs typeface="Arial"/>
              </a:rPr>
              <a:t>only with </a:t>
            </a:r>
            <a:r>
              <a:rPr kumimoji="0" lang="en-US" sz="2400" b="0" i="0" u="none" strike="noStrike" kern="1200" cap="none" spc="0" normalizeH="0" baseline="0" noProof="0" dirty="0">
                <a:ln>
                  <a:noFill/>
                </a:ln>
                <a:solidFill>
                  <a:srgbClr val="1F497D"/>
                </a:solidFill>
                <a:effectLst/>
                <a:uLnTx/>
                <a:uFillTx/>
                <a:latin typeface="Calibri"/>
                <a:ea typeface="+mn-ea"/>
                <a:cs typeface="Arial"/>
              </a:rPr>
              <a:t>patients who currently have a Humana Medicare plan that includes Go365.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82E6D"/>
              </a:solidFill>
              <a:effectLst/>
              <a:uLnTx/>
              <a:uFillTx/>
              <a:latin typeface="Calibri"/>
              <a:ea typeface="+mn-ea"/>
              <a:cs typeface="Arial"/>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dirty="0">
                <a:solidFill>
                  <a:srgbClr val="182E6D"/>
                </a:solidFill>
                <a:latin typeface="Calibri"/>
                <a:cs typeface="Arial"/>
              </a:rPr>
              <a:t>If possible, ensure patients’ insurance information is available in your practice management system so you can generate the correct patient benefit conversations.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82E6D"/>
              </a:solidFill>
              <a:effectLst/>
              <a:uLnTx/>
              <a:uFillTx/>
              <a:latin typeface="Calibri"/>
              <a:ea typeface="+mn-ea"/>
              <a:cs typeface="Arial"/>
            </a:endParaRPr>
          </a:p>
        </p:txBody>
      </p:sp>
      <p:grpSp>
        <p:nvGrpSpPr>
          <p:cNvPr id="30" name="Group 29">
            <a:extLst>
              <a:ext uri="{FF2B5EF4-FFF2-40B4-BE49-F238E27FC236}">
                <a16:creationId xmlns:a16="http://schemas.microsoft.com/office/drawing/2014/main" id="{F39C8BE6-AFB4-A04A-B23D-5278DCAAB694}"/>
              </a:ext>
            </a:extLst>
          </p:cNvPr>
          <p:cNvGrpSpPr/>
          <p:nvPr/>
        </p:nvGrpSpPr>
        <p:grpSpPr>
          <a:xfrm>
            <a:off x="10173181" y="4297620"/>
            <a:ext cx="1828800" cy="1739152"/>
            <a:chOff x="3707355" y="4665609"/>
            <a:chExt cx="1828800" cy="1739152"/>
          </a:xfrm>
        </p:grpSpPr>
        <p:sp>
          <p:nvSpPr>
            <p:cNvPr id="6" name="Oval 5">
              <a:extLst>
                <a:ext uri="{FF2B5EF4-FFF2-40B4-BE49-F238E27FC236}">
                  <a16:creationId xmlns:a16="http://schemas.microsoft.com/office/drawing/2014/main" id="{0C50D1E6-541D-7C40-B15E-00030BF15D66}"/>
                </a:ext>
              </a:extLst>
            </p:cNvPr>
            <p:cNvSpPr/>
            <p:nvPr/>
          </p:nvSpPr>
          <p:spPr>
            <a:xfrm>
              <a:off x="4211905" y="4868718"/>
              <a:ext cx="1188149" cy="1188149"/>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4D861C5-85CE-6147-9F65-F540909B445D}"/>
                </a:ext>
              </a:extLst>
            </p:cNvPr>
            <p:cNvSpPr/>
            <p:nvPr/>
          </p:nvSpPr>
          <p:spPr>
            <a:xfrm>
              <a:off x="3923700" y="5179578"/>
              <a:ext cx="597445" cy="597445"/>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3575A"/>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BEBBDF5-E561-D24A-B9A0-05C6D12E98F4}"/>
                </a:ext>
              </a:extLst>
            </p:cNvPr>
            <p:cNvPicPr>
              <a:picLocks noChangeAspect="1"/>
            </p:cNvPicPr>
            <p:nvPr/>
          </p:nvPicPr>
          <p:blipFill>
            <a:blip r:embed="rId4"/>
            <a:srcRect/>
            <a:stretch/>
          </p:blipFill>
          <p:spPr>
            <a:xfrm>
              <a:off x="3707355" y="4665609"/>
              <a:ext cx="1828800" cy="1739152"/>
            </a:xfrm>
            <a:prstGeom prst="rect">
              <a:avLst/>
            </a:prstGeom>
          </p:spPr>
        </p:pic>
      </p:grpSp>
      <p:sp>
        <p:nvSpPr>
          <p:cNvPr id="2" name="Rectangle 1">
            <a:extLst>
              <a:ext uri="{FF2B5EF4-FFF2-40B4-BE49-F238E27FC236}">
                <a16:creationId xmlns:a16="http://schemas.microsoft.com/office/drawing/2014/main" id="{E3F71CC7-1177-6CF9-7A86-A4B4876FAF82}"/>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spTree>
    <p:extLst>
      <p:ext uri="{BB962C8B-B14F-4D97-AF65-F5344CB8AC3E}">
        <p14:creationId xmlns:p14="http://schemas.microsoft.com/office/powerpoint/2010/main" val="85808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5C9A1B"/>
                </a:solidFill>
              </a:rPr>
              <a:t>What is Go365?</a:t>
            </a:r>
          </a:p>
        </p:txBody>
      </p:sp>
      <p:sp>
        <p:nvSpPr>
          <p:cNvPr id="7" name="TextBox 6"/>
          <p:cNvSpPr txBox="1"/>
          <p:nvPr/>
        </p:nvSpPr>
        <p:spPr>
          <a:xfrm>
            <a:off x="6073769" y="969264"/>
            <a:ext cx="5203832" cy="646331"/>
          </a:xfrm>
          <a:prstGeom prst="rect">
            <a:avLst/>
          </a:prstGeom>
          <a:noFill/>
        </p:spPr>
        <p:txBody>
          <a:bodyPr wrap="square" rtlCol="0">
            <a:spAutoFit/>
          </a:bodyPr>
          <a:lstStyle/>
          <a:p>
            <a:pPr lvl="0" defTabSz="914309">
              <a:defRPr/>
            </a:pP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Go365 by Humana</a:t>
            </a:r>
            <a:r>
              <a:rPr lang="en-US" baseline="30000" dirty="0">
                <a:solidFill>
                  <a:srgbClr val="53575A"/>
                </a:solidFill>
                <a:cs typeface="Arial"/>
              </a:rPr>
              <a:t>®</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 is </a:t>
            </a:r>
            <a:r>
              <a:rPr lang="en-US" dirty="0">
                <a:solidFill>
                  <a:srgbClr val="53575A"/>
                </a:solidFill>
                <a:latin typeface="Calibri" panose="020F0502020204030204"/>
                <a:cs typeface="Arial"/>
              </a:rPr>
              <a:t>a</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 wellness program that rewards </a:t>
            </a:r>
            <a:r>
              <a:rPr lang="en-US" noProof="0" dirty="0">
                <a:solidFill>
                  <a:srgbClr val="53575A"/>
                </a:solidFill>
                <a:latin typeface="Calibri" panose="020F0502020204030204"/>
                <a:cs typeface="Arial"/>
              </a:rPr>
              <a:t>patients </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for making healthier choices.</a:t>
            </a:r>
          </a:p>
        </p:txBody>
      </p:sp>
      <p:sp>
        <p:nvSpPr>
          <p:cNvPr id="8" name="TextBox 7"/>
          <p:cNvSpPr txBox="1"/>
          <p:nvPr/>
        </p:nvSpPr>
        <p:spPr>
          <a:xfrm>
            <a:off x="6881385" y="1981200"/>
            <a:ext cx="4739115" cy="2585323"/>
          </a:xfrm>
          <a:prstGeom prst="rect">
            <a:avLst/>
          </a:prstGeom>
          <a:noFill/>
        </p:spPr>
        <p:txBody>
          <a:bodyPr wrap="square" rtlCol="0" anchor="t">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82E6D"/>
                </a:solidFill>
                <a:effectLst/>
                <a:uLnTx/>
                <a:uFillTx/>
                <a:latin typeface="Calibri" panose="020F0502020204030204"/>
                <a:ea typeface="+mn-ea"/>
                <a:cs typeface="Arial"/>
              </a:rPr>
              <a:t>It’s easy</a:t>
            </a:r>
            <a:r>
              <a:rPr kumimoji="0" lang="en-US" sz="1800" b="0" i="0" u="none" strike="noStrike" kern="1200" cap="none" spc="0" normalizeH="0" baseline="0" noProof="0" dirty="0">
                <a:ln>
                  <a:noFill/>
                </a:ln>
                <a:solidFill>
                  <a:srgbClr val="182E6D"/>
                </a:solidFill>
                <a:effectLst/>
                <a:uLnTx/>
                <a:uFillTx/>
                <a:latin typeface="Calibri" panose="020F0502020204030204"/>
                <a:ea typeface="+mn-ea"/>
                <a:cs typeface="Arial"/>
              </a:rPr>
              <a:t>. </a:t>
            </a:r>
            <a:r>
              <a:rPr lang="en-US" noProof="0" dirty="0">
                <a:solidFill>
                  <a:srgbClr val="53575A"/>
                </a:solidFill>
                <a:latin typeface="Calibri" panose="020F0502020204030204"/>
                <a:cs typeface="Arial"/>
              </a:rPr>
              <a:t>Patients </a:t>
            </a:r>
            <a:r>
              <a:rPr lang="en-US" dirty="0">
                <a:solidFill>
                  <a:srgbClr val="53575A"/>
                </a:solidFill>
                <a:latin typeface="Calibri" panose="020F0502020204030204"/>
                <a:cs typeface="Arial"/>
              </a:rPr>
              <a:t>are already enrolled and can  </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start participating in eligible activities.</a:t>
            </a:r>
            <a:r>
              <a:rPr kumimoji="0" lang="en-US" sz="1800" b="0" i="0" u="none" strike="noStrike" kern="1200" cap="none" spc="0" normalizeH="0" baseline="0" noProof="0" dirty="0">
                <a:ln>
                  <a:noFill/>
                </a:ln>
                <a:solidFill>
                  <a:srgbClr val="272727"/>
                </a:solidFill>
                <a:effectLst/>
                <a:uLnTx/>
                <a:uFillTx/>
                <a:latin typeface="Calibri" panose="020F0502020204030204"/>
                <a:ea typeface="+mn-ea"/>
                <a:cs typeface="Arial"/>
              </a:rPr>
              <a:t> </a:t>
            </a:r>
            <a:br>
              <a:rPr kumimoji="0" lang="en-US" sz="1800" b="0" i="0" u="none" strike="noStrike" kern="1200" cap="none" spc="0" normalizeH="0" baseline="0" noProof="0" dirty="0">
                <a:ln>
                  <a:noFill/>
                </a:ln>
                <a:solidFill>
                  <a:srgbClr val="272727"/>
                </a:solidFill>
                <a:effectLst/>
                <a:uLnTx/>
                <a:uFillTx/>
                <a:latin typeface="Calibri" panose="020F0502020204030204"/>
                <a:ea typeface="+mn-ea"/>
                <a:cs typeface="Arial"/>
              </a:rPr>
            </a:br>
            <a:endParaRPr kumimoji="0" lang="en-US" sz="1800" b="0" i="0" u="none" strike="noStrike" kern="1200" cap="none" spc="0" normalizeH="0" baseline="0" noProof="0" dirty="0">
              <a:ln>
                <a:noFill/>
              </a:ln>
              <a:solidFill>
                <a:srgbClr val="272727"/>
              </a:solidFill>
              <a:effectLst/>
              <a:uLnTx/>
              <a:uFillTx/>
              <a:latin typeface="Calibri" panose="020F0502020204030204"/>
              <a:ea typeface="+mn-ea"/>
              <a:cs typeface="Arial"/>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Calibri" panose="020F0502020204030204"/>
              <a:ea typeface="+mn-ea"/>
              <a:cs typeface="Arial"/>
            </a:endParaRP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Calibri" panose="020F0502020204030204"/>
                <a:ea typeface="+mn-ea"/>
                <a:cs typeface="Arial"/>
              </a:rPr>
              <a:t>It’s personal</a:t>
            </a:r>
            <a:r>
              <a:rPr kumimoji="0" lang="en-US" sz="1800" b="0" i="0" u="none" strike="noStrike" kern="1200" cap="none" spc="0" normalizeH="0" baseline="0" noProof="0" dirty="0">
                <a:ln>
                  <a:noFill/>
                </a:ln>
                <a:solidFill>
                  <a:srgbClr val="003057"/>
                </a:solidFill>
                <a:effectLst/>
                <a:uLnTx/>
                <a:uFillTx/>
                <a:latin typeface="Calibri" panose="020F0502020204030204"/>
                <a:ea typeface="+mn-ea"/>
                <a:cs typeface="Arial"/>
              </a:rPr>
              <a:t>. </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Go365 helps </a:t>
            </a:r>
            <a:r>
              <a:rPr lang="en-US" dirty="0">
                <a:solidFill>
                  <a:srgbClr val="53575A"/>
                </a:solidFill>
                <a:latin typeface="Calibri" panose="020F0502020204030204"/>
                <a:cs typeface="Arial"/>
              </a:rPr>
              <a:t>patients</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 identify their next best step to get or stay on a healthy path.</a:t>
            </a:r>
            <a:b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br>
            <a:endPar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endParaRP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Calibri" panose="020F0502020204030204"/>
                <a:ea typeface="+mn-ea"/>
                <a:cs typeface="Arial"/>
              </a:rPr>
              <a:t>It’s rewarding</a:t>
            </a:r>
            <a:r>
              <a:rPr kumimoji="0" lang="en-US" sz="1800" b="0" i="0" u="none" strike="noStrike" kern="1200" cap="none" spc="0" normalizeH="0" baseline="0" noProof="0" dirty="0">
                <a:ln>
                  <a:noFill/>
                </a:ln>
                <a:solidFill>
                  <a:srgbClr val="003057"/>
                </a:solidFill>
                <a:effectLst/>
                <a:uLnTx/>
                <a:uFillTx/>
                <a:latin typeface="Calibri" panose="020F0502020204030204"/>
                <a:ea typeface="+mn-ea"/>
                <a:cs typeface="Arial"/>
              </a:rPr>
              <a:t>.</a:t>
            </a:r>
            <a:r>
              <a:rPr kumimoji="0" lang="en-US" sz="1800" b="0" i="0" u="none" strike="noStrike" kern="1200" cap="none" spc="0" normalizeH="0" noProof="0" dirty="0">
                <a:ln>
                  <a:noFill/>
                </a:ln>
                <a:solidFill>
                  <a:srgbClr val="003057"/>
                </a:solidFill>
                <a:effectLst/>
                <a:uLnTx/>
                <a:uFillTx/>
                <a:latin typeface="Calibri" panose="020F0502020204030204"/>
                <a:ea typeface="+mn-ea"/>
                <a:cs typeface="Arial"/>
              </a:rPr>
              <a:t> </a:t>
            </a:r>
            <a:r>
              <a:rPr kumimoji="0" lang="en-US" sz="1800" b="0" i="0" u="none" strike="noStrike" kern="1200" cap="none" spc="0" normalizeH="0" noProof="0" dirty="0">
                <a:ln>
                  <a:noFill/>
                </a:ln>
                <a:effectLst/>
                <a:uLnTx/>
                <a:uFillTx/>
                <a:latin typeface="Calibri" panose="020F0502020204030204"/>
                <a:ea typeface="+mn-ea"/>
                <a:cs typeface="Arial"/>
              </a:rPr>
              <a:t>Patients</a:t>
            </a:r>
            <a:r>
              <a:rPr kumimoji="0" lang="en-US" sz="1800" b="0" i="0" u="none" strike="noStrike" kern="1200" cap="none" spc="0" normalizeH="0" baseline="0" noProof="0" dirty="0">
                <a:ln>
                  <a:noFill/>
                </a:ln>
                <a:effectLst/>
                <a:uLnTx/>
                <a:uFillTx/>
                <a:latin typeface="Calibri" panose="020F0502020204030204"/>
                <a:ea typeface="+mn-ea"/>
                <a:cs typeface="Arial"/>
              </a:rPr>
              <a:t> </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earn rewards they can redeem for gift cards in the Go365 Mall.</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2276" y="1100169"/>
            <a:ext cx="4876250" cy="4916514"/>
          </a:xfrm>
          <a:prstGeom prst="ellipse">
            <a:avLst/>
          </a:prstGeom>
        </p:spPr>
      </p:pic>
      <p:sp>
        <p:nvSpPr>
          <p:cNvPr id="15" name="object 12"/>
          <p:cNvSpPr/>
          <p:nvPr/>
        </p:nvSpPr>
        <p:spPr>
          <a:xfrm>
            <a:off x="6331651" y="4217737"/>
            <a:ext cx="305117" cy="610232"/>
          </a:xfrm>
          <a:custGeom>
            <a:avLst/>
            <a:gdLst/>
            <a:ahLst/>
            <a:cxnLst/>
            <a:rect l="l" t="t" r="r" b="b"/>
            <a:pathLst>
              <a:path w="233679" h="484504">
                <a:moveTo>
                  <a:pt x="36715" y="77216"/>
                </a:moveTo>
                <a:lnTo>
                  <a:pt x="17741" y="77216"/>
                </a:lnTo>
                <a:lnTo>
                  <a:pt x="17860" y="199074"/>
                </a:lnTo>
                <a:lnTo>
                  <a:pt x="42847" y="242344"/>
                </a:lnTo>
                <a:lnTo>
                  <a:pt x="67157" y="256470"/>
                </a:lnTo>
                <a:lnTo>
                  <a:pt x="56562" y="262891"/>
                </a:lnTo>
                <a:lnTo>
                  <a:pt x="28315" y="289016"/>
                </a:lnTo>
                <a:lnTo>
                  <a:pt x="8243" y="323619"/>
                </a:lnTo>
                <a:lnTo>
                  <a:pt x="35" y="364364"/>
                </a:lnTo>
                <a:lnTo>
                  <a:pt x="916" y="379418"/>
                </a:lnTo>
                <a:lnTo>
                  <a:pt x="13379" y="420504"/>
                </a:lnTo>
                <a:lnTo>
                  <a:pt x="38342" y="453408"/>
                </a:lnTo>
                <a:lnTo>
                  <a:pt x="72940" y="475471"/>
                </a:lnTo>
                <a:lnTo>
                  <a:pt x="114308" y="484034"/>
                </a:lnTo>
                <a:lnTo>
                  <a:pt x="129306" y="483148"/>
                </a:lnTo>
                <a:lnTo>
                  <a:pt x="143701" y="480550"/>
                </a:lnTo>
                <a:lnTo>
                  <a:pt x="157393" y="476346"/>
                </a:lnTo>
                <a:lnTo>
                  <a:pt x="170281" y="470643"/>
                </a:lnTo>
                <a:lnTo>
                  <a:pt x="180422" y="464639"/>
                </a:lnTo>
                <a:lnTo>
                  <a:pt x="126309" y="464639"/>
                </a:lnTo>
                <a:lnTo>
                  <a:pt x="110165" y="463769"/>
                </a:lnTo>
                <a:lnTo>
                  <a:pt x="68061" y="450368"/>
                </a:lnTo>
                <a:lnTo>
                  <a:pt x="37487" y="423653"/>
                </a:lnTo>
                <a:lnTo>
                  <a:pt x="21063" y="387317"/>
                </a:lnTo>
                <a:lnTo>
                  <a:pt x="19185" y="373705"/>
                </a:lnTo>
                <a:lnTo>
                  <a:pt x="20146" y="358034"/>
                </a:lnTo>
                <a:lnTo>
                  <a:pt x="34098" y="316851"/>
                </a:lnTo>
                <a:lnTo>
                  <a:pt x="61658" y="286819"/>
                </a:lnTo>
                <a:lnTo>
                  <a:pt x="98975" y="271031"/>
                </a:lnTo>
                <a:lnTo>
                  <a:pt x="116814" y="269392"/>
                </a:lnTo>
                <a:lnTo>
                  <a:pt x="180148" y="269392"/>
                </a:lnTo>
                <a:lnTo>
                  <a:pt x="177357" y="267467"/>
                </a:lnTo>
                <a:lnTo>
                  <a:pt x="165726" y="261257"/>
                </a:lnTo>
                <a:lnTo>
                  <a:pt x="176702" y="254677"/>
                </a:lnTo>
                <a:lnTo>
                  <a:pt x="187627" y="246702"/>
                </a:lnTo>
                <a:lnTo>
                  <a:pt x="189045" y="245402"/>
                </a:lnTo>
                <a:lnTo>
                  <a:pt x="102603" y="245402"/>
                </a:lnTo>
                <a:lnTo>
                  <a:pt x="102603" y="242404"/>
                </a:lnTo>
                <a:lnTo>
                  <a:pt x="83642" y="242404"/>
                </a:lnTo>
                <a:lnTo>
                  <a:pt x="69855" y="236969"/>
                </a:lnTo>
                <a:lnTo>
                  <a:pt x="57224" y="229430"/>
                </a:lnTo>
                <a:lnTo>
                  <a:pt x="46795" y="220275"/>
                </a:lnTo>
                <a:lnTo>
                  <a:pt x="39615" y="209994"/>
                </a:lnTo>
                <a:lnTo>
                  <a:pt x="36729" y="199074"/>
                </a:lnTo>
                <a:lnTo>
                  <a:pt x="36715" y="77216"/>
                </a:lnTo>
                <a:close/>
              </a:path>
              <a:path w="233679" h="484504">
                <a:moveTo>
                  <a:pt x="180148" y="269392"/>
                </a:moveTo>
                <a:lnTo>
                  <a:pt x="116814" y="269392"/>
                </a:lnTo>
                <a:lnTo>
                  <a:pt x="131390" y="270475"/>
                </a:lnTo>
                <a:lnTo>
                  <a:pt x="145301" y="273619"/>
                </a:lnTo>
                <a:lnTo>
                  <a:pt x="181469" y="293849"/>
                </a:lnTo>
                <a:lnTo>
                  <a:pt x="205999" y="326983"/>
                </a:lnTo>
                <a:lnTo>
                  <a:pt x="213795" y="354149"/>
                </a:lnTo>
                <a:lnTo>
                  <a:pt x="213059" y="370829"/>
                </a:lnTo>
                <a:lnTo>
                  <a:pt x="200367" y="413995"/>
                </a:lnTo>
                <a:lnTo>
                  <a:pt x="174684" y="445219"/>
                </a:lnTo>
                <a:lnTo>
                  <a:pt x="139526" y="462398"/>
                </a:lnTo>
                <a:lnTo>
                  <a:pt x="126309" y="464639"/>
                </a:lnTo>
                <a:lnTo>
                  <a:pt x="180422" y="464639"/>
                </a:lnTo>
                <a:lnTo>
                  <a:pt x="211799" y="434973"/>
                </a:lnTo>
                <a:lnTo>
                  <a:pt x="229603" y="397705"/>
                </a:lnTo>
                <a:lnTo>
                  <a:pt x="233621" y="369451"/>
                </a:lnTo>
                <a:lnTo>
                  <a:pt x="232806" y="355001"/>
                </a:lnTo>
                <a:lnTo>
                  <a:pt x="221262" y="315513"/>
                </a:lnTo>
                <a:lnTo>
                  <a:pt x="198052" y="283532"/>
                </a:lnTo>
                <a:lnTo>
                  <a:pt x="188164" y="274919"/>
                </a:lnTo>
                <a:lnTo>
                  <a:pt x="180148" y="269392"/>
                </a:lnTo>
                <a:close/>
              </a:path>
              <a:path w="233679" h="484504">
                <a:moveTo>
                  <a:pt x="164081" y="415785"/>
                </a:moveTo>
                <a:lnTo>
                  <a:pt x="116814" y="415785"/>
                </a:lnTo>
                <a:lnTo>
                  <a:pt x="158686" y="446481"/>
                </a:lnTo>
                <a:lnTo>
                  <a:pt x="163220" y="446506"/>
                </a:lnTo>
                <a:lnTo>
                  <a:pt x="169887" y="441629"/>
                </a:lnTo>
                <a:lnTo>
                  <a:pt x="171259" y="437324"/>
                </a:lnTo>
                <a:lnTo>
                  <a:pt x="164081" y="415785"/>
                </a:lnTo>
                <a:close/>
              </a:path>
              <a:path w="233679" h="484504">
                <a:moveTo>
                  <a:pt x="120903" y="288607"/>
                </a:moveTo>
                <a:lnTo>
                  <a:pt x="112737" y="288607"/>
                </a:lnTo>
                <a:lnTo>
                  <a:pt x="109105" y="291223"/>
                </a:lnTo>
                <a:lnTo>
                  <a:pt x="92328" y="341579"/>
                </a:lnTo>
                <a:lnTo>
                  <a:pt x="42087" y="341579"/>
                </a:lnTo>
                <a:lnTo>
                  <a:pt x="38455" y="344208"/>
                </a:lnTo>
                <a:lnTo>
                  <a:pt x="35902" y="352005"/>
                </a:lnTo>
                <a:lnTo>
                  <a:pt x="37274" y="356285"/>
                </a:lnTo>
                <a:lnTo>
                  <a:pt x="79159" y="386981"/>
                </a:lnTo>
                <a:lnTo>
                  <a:pt x="62382" y="437324"/>
                </a:lnTo>
                <a:lnTo>
                  <a:pt x="63753" y="441629"/>
                </a:lnTo>
                <a:lnTo>
                  <a:pt x="68757" y="445274"/>
                </a:lnTo>
                <a:lnTo>
                  <a:pt x="70726" y="445884"/>
                </a:lnTo>
                <a:lnTo>
                  <a:pt x="74650" y="445884"/>
                </a:lnTo>
                <a:lnTo>
                  <a:pt x="76619" y="445274"/>
                </a:lnTo>
                <a:lnTo>
                  <a:pt x="116814" y="415785"/>
                </a:lnTo>
                <a:lnTo>
                  <a:pt x="164081" y="415785"/>
                </a:lnTo>
                <a:lnTo>
                  <a:pt x="162532" y="411137"/>
                </a:lnTo>
                <a:lnTo>
                  <a:pt x="142527" y="411124"/>
                </a:lnTo>
                <a:lnTo>
                  <a:pt x="91097" y="411124"/>
                </a:lnTo>
                <a:lnTo>
                  <a:pt x="100634" y="382524"/>
                </a:lnTo>
                <a:lnTo>
                  <a:pt x="99263" y="378218"/>
                </a:lnTo>
                <a:lnTo>
                  <a:pt x="75158" y="360540"/>
                </a:lnTo>
                <a:lnTo>
                  <a:pt x="103250" y="360540"/>
                </a:lnTo>
                <a:lnTo>
                  <a:pt x="106870" y="357924"/>
                </a:lnTo>
                <a:lnTo>
                  <a:pt x="116814" y="328079"/>
                </a:lnTo>
                <a:lnTo>
                  <a:pt x="136812" y="328079"/>
                </a:lnTo>
                <a:lnTo>
                  <a:pt x="124523" y="291211"/>
                </a:lnTo>
                <a:lnTo>
                  <a:pt x="120903" y="288607"/>
                </a:lnTo>
                <a:close/>
              </a:path>
              <a:path w="233679" h="484504">
                <a:moveTo>
                  <a:pt x="136812" y="328079"/>
                </a:moveTo>
                <a:lnTo>
                  <a:pt x="116814" y="328079"/>
                </a:lnTo>
                <a:lnTo>
                  <a:pt x="126771" y="357924"/>
                </a:lnTo>
                <a:lnTo>
                  <a:pt x="130390" y="360540"/>
                </a:lnTo>
                <a:lnTo>
                  <a:pt x="158483" y="360540"/>
                </a:lnTo>
                <a:lnTo>
                  <a:pt x="134378" y="378218"/>
                </a:lnTo>
                <a:lnTo>
                  <a:pt x="133007" y="382524"/>
                </a:lnTo>
                <a:lnTo>
                  <a:pt x="142544" y="411137"/>
                </a:lnTo>
                <a:lnTo>
                  <a:pt x="162532" y="411137"/>
                </a:lnTo>
                <a:lnTo>
                  <a:pt x="154482" y="386981"/>
                </a:lnTo>
                <a:lnTo>
                  <a:pt x="196367" y="356285"/>
                </a:lnTo>
                <a:lnTo>
                  <a:pt x="197738" y="352005"/>
                </a:lnTo>
                <a:lnTo>
                  <a:pt x="195186" y="344208"/>
                </a:lnTo>
                <a:lnTo>
                  <a:pt x="191554" y="341579"/>
                </a:lnTo>
                <a:lnTo>
                  <a:pt x="141312" y="341579"/>
                </a:lnTo>
                <a:lnTo>
                  <a:pt x="136812" y="328079"/>
                </a:lnTo>
                <a:close/>
              </a:path>
              <a:path w="233679" h="484504">
                <a:moveTo>
                  <a:pt x="118795" y="394538"/>
                </a:moveTo>
                <a:lnTo>
                  <a:pt x="114846" y="394538"/>
                </a:lnTo>
                <a:lnTo>
                  <a:pt x="112877" y="395160"/>
                </a:lnTo>
                <a:lnTo>
                  <a:pt x="91097" y="411124"/>
                </a:lnTo>
                <a:lnTo>
                  <a:pt x="142527" y="411124"/>
                </a:lnTo>
                <a:lnTo>
                  <a:pt x="120751" y="395160"/>
                </a:lnTo>
                <a:lnTo>
                  <a:pt x="118795" y="394538"/>
                </a:lnTo>
                <a:close/>
              </a:path>
              <a:path w="233679" h="484504">
                <a:moveTo>
                  <a:pt x="149999" y="77495"/>
                </a:moveTo>
                <a:lnTo>
                  <a:pt x="131025" y="77495"/>
                </a:lnTo>
                <a:lnTo>
                  <a:pt x="131025" y="245402"/>
                </a:lnTo>
                <a:lnTo>
                  <a:pt x="189045" y="245402"/>
                </a:lnTo>
                <a:lnTo>
                  <a:pt x="192314" y="242404"/>
                </a:lnTo>
                <a:lnTo>
                  <a:pt x="149999" y="242404"/>
                </a:lnTo>
                <a:lnTo>
                  <a:pt x="149999" y="77495"/>
                </a:lnTo>
                <a:close/>
              </a:path>
              <a:path w="233679" h="484504">
                <a:moveTo>
                  <a:pt x="149999" y="77216"/>
                </a:moveTo>
                <a:lnTo>
                  <a:pt x="83642" y="77216"/>
                </a:lnTo>
                <a:lnTo>
                  <a:pt x="83642" y="242404"/>
                </a:lnTo>
                <a:lnTo>
                  <a:pt x="102603" y="242404"/>
                </a:lnTo>
                <a:lnTo>
                  <a:pt x="102603" y="77495"/>
                </a:lnTo>
                <a:lnTo>
                  <a:pt x="149999" y="77495"/>
                </a:lnTo>
                <a:lnTo>
                  <a:pt x="149999" y="77216"/>
                </a:lnTo>
                <a:close/>
              </a:path>
              <a:path w="233679" h="484504">
                <a:moveTo>
                  <a:pt x="215900" y="77216"/>
                </a:moveTo>
                <a:lnTo>
                  <a:pt x="196926" y="77216"/>
                </a:lnTo>
                <a:lnTo>
                  <a:pt x="196926" y="198272"/>
                </a:lnTo>
                <a:lnTo>
                  <a:pt x="194392" y="209220"/>
                </a:lnTo>
                <a:lnTo>
                  <a:pt x="164751" y="236488"/>
                </a:lnTo>
                <a:lnTo>
                  <a:pt x="149999" y="242404"/>
                </a:lnTo>
                <a:lnTo>
                  <a:pt x="192314" y="242404"/>
                </a:lnTo>
                <a:lnTo>
                  <a:pt x="197743" y="237427"/>
                </a:lnTo>
                <a:lnTo>
                  <a:pt x="206294" y="226950"/>
                </a:lnTo>
                <a:lnTo>
                  <a:pt x="212521" y="215367"/>
                </a:lnTo>
                <a:lnTo>
                  <a:pt x="215667" y="202775"/>
                </a:lnTo>
                <a:lnTo>
                  <a:pt x="215900" y="77216"/>
                </a:lnTo>
                <a:close/>
              </a:path>
              <a:path w="233679" h="484504">
                <a:moveTo>
                  <a:pt x="229400" y="0"/>
                </a:moveTo>
                <a:lnTo>
                  <a:pt x="4254" y="0"/>
                </a:lnTo>
                <a:lnTo>
                  <a:pt x="0" y="4241"/>
                </a:lnTo>
                <a:lnTo>
                  <a:pt x="0" y="72961"/>
                </a:lnTo>
                <a:lnTo>
                  <a:pt x="4254" y="77216"/>
                </a:lnTo>
                <a:lnTo>
                  <a:pt x="229400" y="77216"/>
                </a:lnTo>
                <a:lnTo>
                  <a:pt x="233641" y="72961"/>
                </a:lnTo>
                <a:lnTo>
                  <a:pt x="233641" y="58242"/>
                </a:lnTo>
                <a:lnTo>
                  <a:pt x="18973" y="58242"/>
                </a:lnTo>
                <a:lnTo>
                  <a:pt x="18973" y="18961"/>
                </a:lnTo>
                <a:lnTo>
                  <a:pt x="233641" y="18961"/>
                </a:lnTo>
                <a:lnTo>
                  <a:pt x="233641" y="4241"/>
                </a:lnTo>
                <a:lnTo>
                  <a:pt x="229400" y="0"/>
                </a:lnTo>
                <a:close/>
              </a:path>
              <a:path w="233679" h="484504">
                <a:moveTo>
                  <a:pt x="233641" y="18961"/>
                </a:moveTo>
                <a:lnTo>
                  <a:pt x="214668" y="18961"/>
                </a:lnTo>
                <a:lnTo>
                  <a:pt x="214668" y="58242"/>
                </a:lnTo>
                <a:lnTo>
                  <a:pt x="233641" y="58242"/>
                </a:lnTo>
                <a:lnTo>
                  <a:pt x="233641" y="18961"/>
                </a:lnTo>
                <a:close/>
              </a:path>
            </a:pathLst>
          </a:custGeom>
          <a:solidFill>
            <a:srgbClr val="003057"/>
          </a:solidFill>
          <a:ln>
            <a:noFill/>
          </a:ln>
        </p:spPr>
        <p:txBody>
          <a:bodyPr wrap="square" lIns="0" tIns="0" rIns="0" bIns="0" rtlCol="0"/>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3575A"/>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F39C8BE6-AFB4-A04A-B23D-5278DCAAB694}"/>
              </a:ext>
            </a:extLst>
          </p:cNvPr>
          <p:cNvGrpSpPr/>
          <p:nvPr/>
        </p:nvGrpSpPr>
        <p:grpSpPr>
          <a:xfrm>
            <a:off x="3748400" y="4835318"/>
            <a:ext cx="1828800" cy="1739152"/>
            <a:chOff x="3748400" y="4693550"/>
            <a:chExt cx="1828800" cy="1739152"/>
          </a:xfrm>
        </p:grpSpPr>
        <p:sp>
          <p:nvSpPr>
            <p:cNvPr id="6" name="Oval 5">
              <a:extLst>
                <a:ext uri="{FF2B5EF4-FFF2-40B4-BE49-F238E27FC236}">
                  <a16:creationId xmlns:a16="http://schemas.microsoft.com/office/drawing/2014/main" id="{0C50D1E6-541D-7C40-B15E-00030BF15D66}"/>
                </a:ext>
              </a:extLst>
            </p:cNvPr>
            <p:cNvSpPr/>
            <p:nvPr/>
          </p:nvSpPr>
          <p:spPr>
            <a:xfrm>
              <a:off x="4211905" y="4868718"/>
              <a:ext cx="1188149" cy="1188149"/>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4D861C5-85CE-6147-9F65-F540909B445D}"/>
                </a:ext>
              </a:extLst>
            </p:cNvPr>
            <p:cNvSpPr/>
            <p:nvPr/>
          </p:nvSpPr>
          <p:spPr>
            <a:xfrm>
              <a:off x="3923700" y="5179578"/>
              <a:ext cx="597445" cy="597445"/>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3575A"/>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BEBBDF5-E561-D24A-B9A0-05C6D12E98F4}"/>
                </a:ext>
              </a:extLst>
            </p:cNvPr>
            <p:cNvPicPr>
              <a:picLocks noChangeAspect="1"/>
            </p:cNvPicPr>
            <p:nvPr/>
          </p:nvPicPr>
          <p:blipFill>
            <a:blip r:embed="rId4"/>
            <a:srcRect/>
            <a:stretch/>
          </p:blipFill>
          <p:spPr>
            <a:xfrm>
              <a:off x="3748400" y="4693550"/>
              <a:ext cx="1828800" cy="1739152"/>
            </a:xfrm>
            <a:prstGeom prst="rect">
              <a:avLst/>
            </a:prstGeom>
          </p:spPr>
        </p:pic>
      </p:grpSp>
      <p:grpSp>
        <p:nvGrpSpPr>
          <p:cNvPr id="20" name="Group 295" title="Checklist icon">
            <a:extLst>
              <a:ext uri="{FF2B5EF4-FFF2-40B4-BE49-F238E27FC236}">
                <a16:creationId xmlns:a16="http://schemas.microsoft.com/office/drawing/2014/main" id="{F6F6E74A-8418-4B40-9005-6F8A19884552}"/>
              </a:ext>
            </a:extLst>
          </p:cNvPr>
          <p:cNvGrpSpPr>
            <a:grpSpLocks noChangeAspect="1"/>
          </p:cNvGrpSpPr>
          <p:nvPr/>
        </p:nvGrpSpPr>
        <p:grpSpPr bwMode="auto">
          <a:xfrm>
            <a:off x="6274269" y="3146584"/>
            <a:ext cx="510394" cy="581870"/>
            <a:chOff x="5536" y="3511"/>
            <a:chExt cx="507" cy="578"/>
          </a:xfrm>
          <a:solidFill>
            <a:srgbClr val="003057"/>
          </a:solidFill>
        </p:grpSpPr>
        <p:sp>
          <p:nvSpPr>
            <p:cNvPr id="21" name="Freeform 296">
              <a:extLst>
                <a:ext uri="{FF2B5EF4-FFF2-40B4-BE49-F238E27FC236}">
                  <a16:creationId xmlns:a16="http://schemas.microsoft.com/office/drawing/2014/main" id="{C7249FCD-C645-B743-A381-2CE19C93672A}"/>
                </a:ext>
              </a:extLst>
            </p:cNvPr>
            <p:cNvSpPr>
              <a:spLocks/>
            </p:cNvSpPr>
            <p:nvPr/>
          </p:nvSpPr>
          <p:spPr bwMode="auto">
            <a:xfrm>
              <a:off x="5536" y="3511"/>
              <a:ext cx="387" cy="509"/>
            </a:xfrm>
            <a:custGeom>
              <a:avLst/>
              <a:gdLst>
                <a:gd name="T0" fmla="*/ 55 w 129"/>
                <a:gd name="T1" fmla="*/ 170 h 170"/>
                <a:gd name="T2" fmla="*/ 24 w 129"/>
                <a:gd name="T3" fmla="*/ 170 h 170"/>
                <a:gd name="T4" fmla="*/ 0 w 129"/>
                <a:gd name="T5" fmla="*/ 147 h 170"/>
                <a:gd name="T6" fmla="*/ 0 w 129"/>
                <a:gd name="T7" fmla="*/ 142 h 170"/>
                <a:gd name="T8" fmla="*/ 0 w 129"/>
                <a:gd name="T9" fmla="*/ 3 h 170"/>
                <a:gd name="T10" fmla="*/ 3 w 129"/>
                <a:gd name="T11" fmla="*/ 0 h 170"/>
                <a:gd name="T12" fmla="*/ 88 w 129"/>
                <a:gd name="T13" fmla="*/ 0 h 170"/>
                <a:gd name="T14" fmla="*/ 91 w 129"/>
                <a:gd name="T15" fmla="*/ 1 h 170"/>
                <a:gd name="T16" fmla="*/ 128 w 129"/>
                <a:gd name="T17" fmla="*/ 39 h 170"/>
                <a:gd name="T18" fmla="*/ 129 w 129"/>
                <a:gd name="T19" fmla="*/ 41 h 170"/>
                <a:gd name="T20" fmla="*/ 129 w 129"/>
                <a:gd name="T21" fmla="*/ 140 h 170"/>
                <a:gd name="T22" fmla="*/ 126 w 129"/>
                <a:gd name="T23" fmla="*/ 144 h 170"/>
                <a:gd name="T24" fmla="*/ 122 w 129"/>
                <a:gd name="T25" fmla="*/ 140 h 170"/>
                <a:gd name="T26" fmla="*/ 122 w 129"/>
                <a:gd name="T27" fmla="*/ 42 h 170"/>
                <a:gd name="T28" fmla="*/ 87 w 129"/>
                <a:gd name="T29" fmla="*/ 7 h 170"/>
                <a:gd name="T30" fmla="*/ 6 w 129"/>
                <a:gd name="T31" fmla="*/ 7 h 170"/>
                <a:gd name="T32" fmla="*/ 7 w 129"/>
                <a:gd name="T33" fmla="*/ 147 h 170"/>
                <a:gd name="T34" fmla="*/ 24 w 129"/>
                <a:gd name="T35" fmla="*/ 164 h 170"/>
                <a:gd name="T36" fmla="*/ 28 w 129"/>
                <a:gd name="T37" fmla="*/ 164 h 170"/>
                <a:gd name="T38" fmla="*/ 55 w 129"/>
                <a:gd name="T39" fmla="*/ 164 h 170"/>
                <a:gd name="T40" fmla="*/ 59 w 129"/>
                <a:gd name="T41" fmla="*/ 167 h 170"/>
                <a:gd name="T42" fmla="*/ 55 w 129"/>
                <a:gd name="T4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70">
                  <a:moveTo>
                    <a:pt x="55" y="170"/>
                  </a:moveTo>
                  <a:cubicBezTo>
                    <a:pt x="24" y="170"/>
                    <a:pt x="24" y="170"/>
                    <a:pt x="24" y="170"/>
                  </a:cubicBezTo>
                  <a:cubicBezTo>
                    <a:pt x="11" y="170"/>
                    <a:pt x="0" y="160"/>
                    <a:pt x="0" y="147"/>
                  </a:cubicBezTo>
                  <a:cubicBezTo>
                    <a:pt x="0" y="142"/>
                    <a:pt x="0" y="142"/>
                    <a:pt x="0" y="142"/>
                  </a:cubicBezTo>
                  <a:cubicBezTo>
                    <a:pt x="0" y="3"/>
                    <a:pt x="0" y="3"/>
                    <a:pt x="0" y="3"/>
                  </a:cubicBezTo>
                  <a:cubicBezTo>
                    <a:pt x="0" y="2"/>
                    <a:pt x="1" y="0"/>
                    <a:pt x="3" y="0"/>
                  </a:cubicBezTo>
                  <a:cubicBezTo>
                    <a:pt x="88" y="0"/>
                    <a:pt x="88" y="0"/>
                    <a:pt x="88" y="0"/>
                  </a:cubicBezTo>
                  <a:cubicBezTo>
                    <a:pt x="89" y="0"/>
                    <a:pt x="90" y="0"/>
                    <a:pt x="91" y="1"/>
                  </a:cubicBezTo>
                  <a:cubicBezTo>
                    <a:pt x="128" y="39"/>
                    <a:pt x="128" y="39"/>
                    <a:pt x="128" y="39"/>
                  </a:cubicBezTo>
                  <a:cubicBezTo>
                    <a:pt x="129" y="39"/>
                    <a:pt x="129" y="40"/>
                    <a:pt x="129" y="41"/>
                  </a:cubicBezTo>
                  <a:cubicBezTo>
                    <a:pt x="129" y="140"/>
                    <a:pt x="129" y="140"/>
                    <a:pt x="129" y="140"/>
                  </a:cubicBezTo>
                  <a:cubicBezTo>
                    <a:pt x="129" y="142"/>
                    <a:pt x="128" y="144"/>
                    <a:pt x="126" y="144"/>
                  </a:cubicBezTo>
                  <a:cubicBezTo>
                    <a:pt x="124" y="144"/>
                    <a:pt x="122" y="142"/>
                    <a:pt x="122" y="140"/>
                  </a:cubicBezTo>
                  <a:cubicBezTo>
                    <a:pt x="122" y="42"/>
                    <a:pt x="122" y="42"/>
                    <a:pt x="122" y="42"/>
                  </a:cubicBezTo>
                  <a:cubicBezTo>
                    <a:pt x="87" y="7"/>
                    <a:pt x="87" y="7"/>
                    <a:pt x="87" y="7"/>
                  </a:cubicBezTo>
                  <a:cubicBezTo>
                    <a:pt x="6" y="7"/>
                    <a:pt x="6" y="7"/>
                    <a:pt x="6" y="7"/>
                  </a:cubicBezTo>
                  <a:cubicBezTo>
                    <a:pt x="7" y="147"/>
                    <a:pt x="7" y="147"/>
                    <a:pt x="7" y="147"/>
                  </a:cubicBezTo>
                  <a:cubicBezTo>
                    <a:pt x="7" y="156"/>
                    <a:pt x="14" y="164"/>
                    <a:pt x="24" y="164"/>
                  </a:cubicBezTo>
                  <a:cubicBezTo>
                    <a:pt x="28" y="164"/>
                    <a:pt x="28" y="164"/>
                    <a:pt x="28" y="164"/>
                  </a:cubicBezTo>
                  <a:cubicBezTo>
                    <a:pt x="55" y="164"/>
                    <a:pt x="55" y="164"/>
                    <a:pt x="55" y="164"/>
                  </a:cubicBezTo>
                  <a:cubicBezTo>
                    <a:pt x="57" y="164"/>
                    <a:pt x="59" y="165"/>
                    <a:pt x="59" y="167"/>
                  </a:cubicBezTo>
                  <a:cubicBezTo>
                    <a:pt x="59" y="169"/>
                    <a:pt x="57" y="170"/>
                    <a:pt x="5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2" name="Freeform 297">
              <a:extLst>
                <a:ext uri="{FF2B5EF4-FFF2-40B4-BE49-F238E27FC236}">
                  <a16:creationId xmlns:a16="http://schemas.microsoft.com/office/drawing/2014/main" id="{7694189C-07D1-BA44-9049-FE244331A25F}"/>
                </a:ext>
              </a:extLst>
            </p:cNvPr>
            <p:cNvSpPr>
              <a:spLocks/>
            </p:cNvSpPr>
            <p:nvPr/>
          </p:nvSpPr>
          <p:spPr bwMode="auto">
            <a:xfrm>
              <a:off x="5779" y="3511"/>
              <a:ext cx="144" cy="144"/>
            </a:xfrm>
            <a:custGeom>
              <a:avLst/>
              <a:gdLst>
                <a:gd name="T0" fmla="*/ 45 w 48"/>
                <a:gd name="T1" fmla="*/ 48 h 48"/>
                <a:gd name="T2" fmla="*/ 25 w 48"/>
                <a:gd name="T3" fmla="*/ 48 h 48"/>
                <a:gd name="T4" fmla="*/ 1 w 48"/>
                <a:gd name="T5" fmla="*/ 24 h 48"/>
                <a:gd name="T6" fmla="*/ 0 w 48"/>
                <a:gd name="T7" fmla="*/ 15 h 48"/>
                <a:gd name="T8" fmla="*/ 0 w 48"/>
                <a:gd name="T9" fmla="*/ 3 h 48"/>
                <a:gd name="T10" fmla="*/ 4 w 48"/>
                <a:gd name="T11" fmla="*/ 0 h 48"/>
                <a:gd name="T12" fmla="*/ 7 w 48"/>
                <a:gd name="T13" fmla="*/ 3 h 48"/>
                <a:gd name="T14" fmla="*/ 7 w 48"/>
                <a:gd name="T15" fmla="*/ 24 h 48"/>
                <a:gd name="T16" fmla="*/ 25 w 48"/>
                <a:gd name="T17" fmla="*/ 41 h 48"/>
                <a:gd name="T18" fmla="*/ 45 w 48"/>
                <a:gd name="T19" fmla="*/ 41 h 48"/>
                <a:gd name="T20" fmla="*/ 48 w 48"/>
                <a:gd name="T21" fmla="*/ 44 h 48"/>
                <a:gd name="T22" fmla="*/ 45 w 4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45" y="48"/>
                  </a:moveTo>
                  <a:cubicBezTo>
                    <a:pt x="25" y="48"/>
                    <a:pt x="25" y="48"/>
                    <a:pt x="25" y="48"/>
                  </a:cubicBezTo>
                  <a:cubicBezTo>
                    <a:pt x="12" y="48"/>
                    <a:pt x="1" y="37"/>
                    <a:pt x="1" y="24"/>
                  </a:cubicBezTo>
                  <a:cubicBezTo>
                    <a:pt x="0" y="15"/>
                    <a:pt x="0" y="15"/>
                    <a:pt x="0" y="15"/>
                  </a:cubicBezTo>
                  <a:cubicBezTo>
                    <a:pt x="0" y="3"/>
                    <a:pt x="0" y="3"/>
                    <a:pt x="0" y="3"/>
                  </a:cubicBezTo>
                  <a:cubicBezTo>
                    <a:pt x="0" y="2"/>
                    <a:pt x="2" y="0"/>
                    <a:pt x="4" y="0"/>
                  </a:cubicBezTo>
                  <a:cubicBezTo>
                    <a:pt x="6" y="0"/>
                    <a:pt x="7" y="2"/>
                    <a:pt x="7" y="3"/>
                  </a:cubicBezTo>
                  <a:cubicBezTo>
                    <a:pt x="7" y="24"/>
                    <a:pt x="7" y="24"/>
                    <a:pt x="7" y="24"/>
                  </a:cubicBezTo>
                  <a:cubicBezTo>
                    <a:pt x="7" y="33"/>
                    <a:pt x="15" y="41"/>
                    <a:pt x="25" y="41"/>
                  </a:cubicBezTo>
                  <a:cubicBezTo>
                    <a:pt x="45" y="41"/>
                    <a:pt x="45" y="41"/>
                    <a:pt x="45" y="41"/>
                  </a:cubicBezTo>
                  <a:cubicBezTo>
                    <a:pt x="47" y="41"/>
                    <a:pt x="48" y="42"/>
                    <a:pt x="48" y="44"/>
                  </a:cubicBezTo>
                  <a:cubicBezTo>
                    <a:pt x="48" y="46"/>
                    <a:pt x="47" y="48"/>
                    <a:pt x="4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3" name="Freeform 298">
              <a:extLst>
                <a:ext uri="{FF2B5EF4-FFF2-40B4-BE49-F238E27FC236}">
                  <a16:creationId xmlns:a16="http://schemas.microsoft.com/office/drawing/2014/main" id="{B22CCFE6-7F80-2A43-B12D-EBB420D5E8DA}"/>
                </a:ext>
              </a:extLst>
            </p:cNvPr>
            <p:cNvSpPr>
              <a:spLocks noEditPoints="1"/>
            </p:cNvSpPr>
            <p:nvPr/>
          </p:nvSpPr>
          <p:spPr bwMode="auto">
            <a:xfrm>
              <a:off x="5593" y="3586"/>
              <a:ext cx="72" cy="75"/>
            </a:xfrm>
            <a:custGeom>
              <a:avLst/>
              <a:gdLst>
                <a:gd name="T0" fmla="*/ 12 w 24"/>
                <a:gd name="T1" fmla="*/ 25 h 25"/>
                <a:gd name="T2" fmla="*/ 0 w 24"/>
                <a:gd name="T3" fmla="*/ 13 h 25"/>
                <a:gd name="T4" fmla="*/ 12 w 24"/>
                <a:gd name="T5" fmla="*/ 0 h 25"/>
                <a:gd name="T6" fmla="*/ 24 w 24"/>
                <a:gd name="T7" fmla="*/ 13 h 25"/>
                <a:gd name="T8" fmla="*/ 12 w 24"/>
                <a:gd name="T9" fmla="*/ 25 h 25"/>
                <a:gd name="T10" fmla="*/ 12 w 24"/>
                <a:gd name="T11" fmla="*/ 7 h 25"/>
                <a:gd name="T12" fmla="*/ 7 w 24"/>
                <a:gd name="T13" fmla="*/ 13 h 25"/>
                <a:gd name="T14" fmla="*/ 12 w 24"/>
                <a:gd name="T15" fmla="*/ 18 h 25"/>
                <a:gd name="T16" fmla="*/ 17 w 24"/>
                <a:gd name="T17" fmla="*/ 13 h 25"/>
                <a:gd name="T18" fmla="*/ 12 w 24"/>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7"/>
                  </a:moveTo>
                  <a:cubicBezTo>
                    <a:pt x="9" y="7"/>
                    <a:pt x="7" y="10"/>
                    <a:pt x="7" y="13"/>
                  </a:cubicBezTo>
                  <a:cubicBezTo>
                    <a:pt x="7" y="15"/>
                    <a:pt x="9" y="18"/>
                    <a:pt x="12" y="18"/>
                  </a:cubicBezTo>
                  <a:cubicBezTo>
                    <a:pt x="15" y="18"/>
                    <a:pt x="17" y="15"/>
                    <a:pt x="17" y="13"/>
                  </a:cubicBezTo>
                  <a:cubicBezTo>
                    <a:pt x="17" y="10"/>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4" name="Freeform 299">
              <a:extLst>
                <a:ext uri="{FF2B5EF4-FFF2-40B4-BE49-F238E27FC236}">
                  <a16:creationId xmlns:a16="http://schemas.microsoft.com/office/drawing/2014/main" id="{CBD57203-72AF-924E-B10C-956B0B2BA817}"/>
                </a:ext>
              </a:extLst>
            </p:cNvPr>
            <p:cNvSpPr>
              <a:spLocks noEditPoints="1"/>
            </p:cNvSpPr>
            <p:nvPr/>
          </p:nvSpPr>
          <p:spPr bwMode="auto">
            <a:xfrm>
              <a:off x="5593" y="3730"/>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8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7"/>
                  </a:moveTo>
                  <a:cubicBezTo>
                    <a:pt x="9" y="7"/>
                    <a:pt x="7" y="9"/>
                    <a:pt x="7" y="12"/>
                  </a:cubicBezTo>
                  <a:cubicBezTo>
                    <a:pt x="7" y="15"/>
                    <a:pt x="9" y="18"/>
                    <a:pt x="12" y="18"/>
                  </a:cubicBezTo>
                  <a:cubicBezTo>
                    <a:pt x="15" y="18"/>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5" name="Freeform 300">
              <a:extLst>
                <a:ext uri="{FF2B5EF4-FFF2-40B4-BE49-F238E27FC236}">
                  <a16:creationId xmlns:a16="http://schemas.microsoft.com/office/drawing/2014/main" id="{00EEDCBE-0819-A846-B279-ED7FF66F53B8}"/>
                </a:ext>
              </a:extLst>
            </p:cNvPr>
            <p:cNvSpPr>
              <a:spLocks noEditPoints="1"/>
            </p:cNvSpPr>
            <p:nvPr/>
          </p:nvSpPr>
          <p:spPr bwMode="auto">
            <a:xfrm>
              <a:off x="5593" y="3873"/>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7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7"/>
                  </a:moveTo>
                  <a:cubicBezTo>
                    <a:pt x="9" y="7"/>
                    <a:pt x="7" y="9"/>
                    <a:pt x="7" y="12"/>
                  </a:cubicBezTo>
                  <a:cubicBezTo>
                    <a:pt x="7" y="15"/>
                    <a:pt x="9" y="17"/>
                    <a:pt x="12" y="17"/>
                  </a:cubicBezTo>
                  <a:cubicBezTo>
                    <a:pt x="15" y="17"/>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6" name="Freeform 301">
              <a:extLst>
                <a:ext uri="{FF2B5EF4-FFF2-40B4-BE49-F238E27FC236}">
                  <a16:creationId xmlns:a16="http://schemas.microsoft.com/office/drawing/2014/main" id="{B660F7E3-9083-2B43-A8DC-A3647D3B2831}"/>
                </a:ext>
              </a:extLst>
            </p:cNvPr>
            <p:cNvSpPr>
              <a:spLocks/>
            </p:cNvSpPr>
            <p:nvPr/>
          </p:nvSpPr>
          <p:spPr bwMode="auto">
            <a:xfrm>
              <a:off x="5725" y="3873"/>
              <a:ext cx="318" cy="216"/>
            </a:xfrm>
            <a:custGeom>
              <a:avLst/>
              <a:gdLst>
                <a:gd name="T0" fmla="*/ 38 w 106"/>
                <a:gd name="T1" fmla="*/ 72 h 72"/>
                <a:gd name="T2" fmla="*/ 38 w 106"/>
                <a:gd name="T3" fmla="*/ 72 h 72"/>
                <a:gd name="T4" fmla="*/ 35 w 106"/>
                <a:gd name="T5" fmla="*/ 71 h 72"/>
                <a:gd name="T6" fmla="*/ 2 w 106"/>
                <a:gd name="T7" fmla="*/ 38 h 72"/>
                <a:gd name="T8" fmla="*/ 2 w 106"/>
                <a:gd name="T9" fmla="*/ 33 h 72"/>
                <a:gd name="T10" fmla="*/ 7 w 106"/>
                <a:gd name="T11" fmla="*/ 33 h 72"/>
                <a:gd name="T12" fmla="*/ 38 w 106"/>
                <a:gd name="T13" fmla="*/ 64 h 72"/>
                <a:gd name="T14" fmla="*/ 100 w 106"/>
                <a:gd name="T15" fmla="*/ 1 h 72"/>
                <a:gd name="T16" fmla="*/ 105 w 106"/>
                <a:gd name="T17" fmla="*/ 1 h 72"/>
                <a:gd name="T18" fmla="*/ 105 w 106"/>
                <a:gd name="T19" fmla="*/ 6 h 72"/>
                <a:gd name="T20" fmla="*/ 40 w 106"/>
                <a:gd name="T21" fmla="*/ 71 h 72"/>
                <a:gd name="T22" fmla="*/ 38 w 106"/>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72">
                  <a:moveTo>
                    <a:pt x="38" y="72"/>
                  </a:moveTo>
                  <a:cubicBezTo>
                    <a:pt x="38" y="72"/>
                    <a:pt x="38" y="72"/>
                    <a:pt x="38" y="72"/>
                  </a:cubicBezTo>
                  <a:cubicBezTo>
                    <a:pt x="37" y="72"/>
                    <a:pt x="36" y="72"/>
                    <a:pt x="35" y="71"/>
                  </a:cubicBezTo>
                  <a:cubicBezTo>
                    <a:pt x="2" y="38"/>
                    <a:pt x="2" y="38"/>
                    <a:pt x="2" y="38"/>
                  </a:cubicBezTo>
                  <a:cubicBezTo>
                    <a:pt x="0" y="37"/>
                    <a:pt x="0" y="34"/>
                    <a:pt x="2" y="33"/>
                  </a:cubicBezTo>
                  <a:cubicBezTo>
                    <a:pt x="3" y="32"/>
                    <a:pt x="5" y="32"/>
                    <a:pt x="7" y="33"/>
                  </a:cubicBezTo>
                  <a:cubicBezTo>
                    <a:pt x="38" y="64"/>
                    <a:pt x="38" y="64"/>
                    <a:pt x="38" y="64"/>
                  </a:cubicBezTo>
                  <a:cubicBezTo>
                    <a:pt x="100" y="1"/>
                    <a:pt x="100" y="1"/>
                    <a:pt x="100" y="1"/>
                  </a:cubicBezTo>
                  <a:cubicBezTo>
                    <a:pt x="102" y="0"/>
                    <a:pt x="104" y="0"/>
                    <a:pt x="105" y="1"/>
                  </a:cubicBezTo>
                  <a:cubicBezTo>
                    <a:pt x="106" y="3"/>
                    <a:pt x="106" y="5"/>
                    <a:pt x="105" y="6"/>
                  </a:cubicBezTo>
                  <a:cubicBezTo>
                    <a:pt x="40" y="71"/>
                    <a:pt x="40" y="71"/>
                    <a:pt x="40" y="71"/>
                  </a:cubicBezTo>
                  <a:cubicBezTo>
                    <a:pt x="39" y="72"/>
                    <a:pt x="38" y="72"/>
                    <a:pt x="3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grpSp>
      <p:grpSp>
        <p:nvGrpSpPr>
          <p:cNvPr id="27" name="Group 495" title="Like icon">
            <a:extLst>
              <a:ext uri="{FF2B5EF4-FFF2-40B4-BE49-F238E27FC236}">
                <a16:creationId xmlns:a16="http://schemas.microsoft.com/office/drawing/2014/main" id="{12C5AAE8-3C3B-094F-B503-0DF1F839403F}"/>
              </a:ext>
            </a:extLst>
          </p:cNvPr>
          <p:cNvGrpSpPr>
            <a:grpSpLocks noChangeAspect="1"/>
          </p:cNvGrpSpPr>
          <p:nvPr/>
        </p:nvGrpSpPr>
        <p:grpSpPr bwMode="auto">
          <a:xfrm>
            <a:off x="6191986" y="2023077"/>
            <a:ext cx="545095" cy="523917"/>
            <a:chOff x="4566" y="5577"/>
            <a:chExt cx="592" cy="569"/>
          </a:xfrm>
          <a:solidFill>
            <a:srgbClr val="003057"/>
          </a:solidFill>
        </p:grpSpPr>
        <p:sp>
          <p:nvSpPr>
            <p:cNvPr id="28" name="Freeform 496">
              <a:extLst>
                <a:ext uri="{FF2B5EF4-FFF2-40B4-BE49-F238E27FC236}">
                  <a16:creationId xmlns:a16="http://schemas.microsoft.com/office/drawing/2014/main" id="{057CAA6A-1991-1745-AA50-52F3F36CBFA4}"/>
                </a:ext>
              </a:extLst>
            </p:cNvPr>
            <p:cNvSpPr>
              <a:spLocks noEditPoints="1"/>
            </p:cNvSpPr>
            <p:nvPr/>
          </p:nvSpPr>
          <p:spPr bwMode="auto">
            <a:xfrm>
              <a:off x="4744" y="5577"/>
              <a:ext cx="414" cy="569"/>
            </a:xfrm>
            <a:custGeom>
              <a:avLst/>
              <a:gdLst>
                <a:gd name="T0" fmla="*/ 73 w 139"/>
                <a:gd name="T1" fmla="*/ 191 h 191"/>
                <a:gd name="T2" fmla="*/ 71 w 139"/>
                <a:gd name="T3" fmla="*/ 191 h 191"/>
                <a:gd name="T4" fmla="*/ 1 w 139"/>
                <a:gd name="T5" fmla="*/ 168 h 191"/>
                <a:gd name="T6" fmla="*/ 0 w 139"/>
                <a:gd name="T7" fmla="*/ 166 h 191"/>
                <a:gd name="T8" fmla="*/ 0 w 139"/>
                <a:gd name="T9" fmla="*/ 84 h 191"/>
                <a:gd name="T10" fmla="*/ 1 w 139"/>
                <a:gd name="T11" fmla="*/ 81 h 191"/>
                <a:gd name="T12" fmla="*/ 55 w 139"/>
                <a:gd name="T13" fmla="*/ 11 h 191"/>
                <a:gd name="T14" fmla="*/ 71 w 139"/>
                <a:gd name="T15" fmla="*/ 2 h 191"/>
                <a:gd name="T16" fmla="*/ 86 w 139"/>
                <a:gd name="T17" fmla="*/ 39 h 191"/>
                <a:gd name="T18" fmla="*/ 75 w 139"/>
                <a:gd name="T19" fmla="*/ 68 h 191"/>
                <a:gd name="T20" fmla="*/ 120 w 139"/>
                <a:gd name="T21" fmla="*/ 68 h 191"/>
                <a:gd name="T22" fmla="*/ 139 w 139"/>
                <a:gd name="T23" fmla="*/ 86 h 191"/>
                <a:gd name="T24" fmla="*/ 132 w 139"/>
                <a:gd name="T25" fmla="*/ 99 h 191"/>
                <a:gd name="T26" fmla="*/ 139 w 139"/>
                <a:gd name="T27" fmla="*/ 113 h 191"/>
                <a:gd name="T28" fmla="*/ 132 w 139"/>
                <a:gd name="T29" fmla="*/ 127 h 191"/>
                <a:gd name="T30" fmla="*/ 139 w 139"/>
                <a:gd name="T31" fmla="*/ 140 h 191"/>
                <a:gd name="T32" fmla="*/ 131 w 139"/>
                <a:gd name="T33" fmla="*/ 155 h 191"/>
                <a:gd name="T34" fmla="*/ 131 w 139"/>
                <a:gd name="T35" fmla="*/ 155 h 191"/>
                <a:gd name="T36" fmla="*/ 137 w 139"/>
                <a:gd name="T37" fmla="*/ 169 h 191"/>
                <a:gd name="T38" fmla="*/ 73 w 139"/>
                <a:gd name="T39" fmla="*/ 191 h 191"/>
                <a:gd name="T40" fmla="*/ 8 w 139"/>
                <a:gd name="T41" fmla="*/ 165 h 191"/>
                <a:gd name="T42" fmla="*/ 71 w 139"/>
                <a:gd name="T43" fmla="*/ 184 h 191"/>
                <a:gd name="T44" fmla="*/ 73 w 139"/>
                <a:gd name="T45" fmla="*/ 184 h 191"/>
                <a:gd name="T46" fmla="*/ 129 w 139"/>
                <a:gd name="T47" fmla="*/ 168 h 191"/>
                <a:gd name="T48" fmla="*/ 126 w 139"/>
                <a:gd name="T49" fmla="*/ 161 h 191"/>
                <a:gd name="T50" fmla="*/ 120 w 139"/>
                <a:gd name="T51" fmla="*/ 158 h 191"/>
                <a:gd name="T52" fmla="*/ 116 w 139"/>
                <a:gd name="T53" fmla="*/ 154 h 191"/>
                <a:gd name="T54" fmla="*/ 120 w 139"/>
                <a:gd name="T55" fmla="*/ 150 h 191"/>
                <a:gd name="T56" fmla="*/ 131 w 139"/>
                <a:gd name="T57" fmla="*/ 140 h 191"/>
                <a:gd name="T58" fmla="*/ 120 w 139"/>
                <a:gd name="T59" fmla="*/ 131 h 191"/>
                <a:gd name="T60" fmla="*/ 116 w 139"/>
                <a:gd name="T61" fmla="*/ 127 h 191"/>
                <a:gd name="T62" fmla="*/ 120 w 139"/>
                <a:gd name="T63" fmla="*/ 123 h 191"/>
                <a:gd name="T64" fmla="*/ 131 w 139"/>
                <a:gd name="T65" fmla="*/ 113 h 191"/>
                <a:gd name="T66" fmla="*/ 120 w 139"/>
                <a:gd name="T67" fmla="*/ 103 h 191"/>
                <a:gd name="T68" fmla="*/ 116 w 139"/>
                <a:gd name="T69" fmla="*/ 99 h 191"/>
                <a:gd name="T70" fmla="*/ 120 w 139"/>
                <a:gd name="T71" fmla="*/ 96 h 191"/>
                <a:gd name="T72" fmla="*/ 131 w 139"/>
                <a:gd name="T73" fmla="*/ 86 h 191"/>
                <a:gd name="T74" fmla="*/ 120 w 139"/>
                <a:gd name="T75" fmla="*/ 76 h 191"/>
                <a:gd name="T76" fmla="*/ 69 w 139"/>
                <a:gd name="T77" fmla="*/ 76 h 191"/>
                <a:gd name="T78" fmla="*/ 66 w 139"/>
                <a:gd name="T79" fmla="*/ 74 h 191"/>
                <a:gd name="T80" fmla="*/ 65 w 139"/>
                <a:gd name="T81" fmla="*/ 70 h 191"/>
                <a:gd name="T82" fmla="*/ 78 w 139"/>
                <a:gd name="T83" fmla="*/ 37 h 191"/>
                <a:gd name="T84" fmla="*/ 69 w 139"/>
                <a:gd name="T85" fmla="*/ 10 h 191"/>
                <a:gd name="T86" fmla="*/ 62 w 139"/>
                <a:gd name="T87" fmla="*/ 13 h 191"/>
                <a:gd name="T88" fmla="*/ 8 w 139"/>
                <a:gd name="T89" fmla="*/ 85 h 191"/>
                <a:gd name="T90" fmla="*/ 8 w 139"/>
                <a:gd name="T91"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 h="191">
                  <a:moveTo>
                    <a:pt x="73" y="191"/>
                  </a:moveTo>
                  <a:cubicBezTo>
                    <a:pt x="72" y="191"/>
                    <a:pt x="71" y="191"/>
                    <a:pt x="71" y="191"/>
                  </a:cubicBezTo>
                  <a:cubicBezTo>
                    <a:pt x="14" y="191"/>
                    <a:pt x="1" y="169"/>
                    <a:pt x="1" y="168"/>
                  </a:cubicBezTo>
                  <a:cubicBezTo>
                    <a:pt x="0" y="168"/>
                    <a:pt x="0" y="167"/>
                    <a:pt x="0" y="166"/>
                  </a:cubicBezTo>
                  <a:cubicBezTo>
                    <a:pt x="0" y="84"/>
                    <a:pt x="0" y="84"/>
                    <a:pt x="0" y="84"/>
                  </a:cubicBezTo>
                  <a:cubicBezTo>
                    <a:pt x="0" y="82"/>
                    <a:pt x="1" y="81"/>
                    <a:pt x="1" y="81"/>
                  </a:cubicBezTo>
                  <a:cubicBezTo>
                    <a:pt x="2" y="80"/>
                    <a:pt x="42" y="47"/>
                    <a:pt x="55" y="11"/>
                  </a:cubicBezTo>
                  <a:cubicBezTo>
                    <a:pt x="57" y="4"/>
                    <a:pt x="64" y="0"/>
                    <a:pt x="71" y="2"/>
                  </a:cubicBezTo>
                  <a:cubicBezTo>
                    <a:pt x="82" y="6"/>
                    <a:pt x="90" y="19"/>
                    <a:pt x="86" y="39"/>
                  </a:cubicBezTo>
                  <a:cubicBezTo>
                    <a:pt x="84" y="47"/>
                    <a:pt x="79" y="58"/>
                    <a:pt x="75" y="68"/>
                  </a:cubicBezTo>
                  <a:cubicBezTo>
                    <a:pt x="120" y="68"/>
                    <a:pt x="120" y="68"/>
                    <a:pt x="120" y="68"/>
                  </a:cubicBezTo>
                  <a:cubicBezTo>
                    <a:pt x="130" y="68"/>
                    <a:pt x="139" y="76"/>
                    <a:pt x="139" y="86"/>
                  </a:cubicBezTo>
                  <a:cubicBezTo>
                    <a:pt x="139" y="91"/>
                    <a:pt x="136" y="96"/>
                    <a:pt x="132" y="99"/>
                  </a:cubicBezTo>
                  <a:cubicBezTo>
                    <a:pt x="136" y="103"/>
                    <a:pt x="139" y="108"/>
                    <a:pt x="139" y="113"/>
                  </a:cubicBezTo>
                  <a:cubicBezTo>
                    <a:pt x="139" y="119"/>
                    <a:pt x="136" y="124"/>
                    <a:pt x="132" y="127"/>
                  </a:cubicBezTo>
                  <a:cubicBezTo>
                    <a:pt x="136" y="130"/>
                    <a:pt x="139" y="135"/>
                    <a:pt x="139" y="140"/>
                  </a:cubicBezTo>
                  <a:cubicBezTo>
                    <a:pt x="139" y="146"/>
                    <a:pt x="136" y="152"/>
                    <a:pt x="131" y="155"/>
                  </a:cubicBezTo>
                  <a:cubicBezTo>
                    <a:pt x="131" y="155"/>
                    <a:pt x="131" y="155"/>
                    <a:pt x="131" y="155"/>
                  </a:cubicBezTo>
                  <a:cubicBezTo>
                    <a:pt x="135" y="159"/>
                    <a:pt x="137" y="164"/>
                    <a:pt x="137" y="169"/>
                  </a:cubicBezTo>
                  <a:cubicBezTo>
                    <a:pt x="136" y="177"/>
                    <a:pt x="127" y="191"/>
                    <a:pt x="73" y="191"/>
                  </a:cubicBezTo>
                  <a:close/>
                  <a:moveTo>
                    <a:pt x="8" y="165"/>
                  </a:moveTo>
                  <a:cubicBezTo>
                    <a:pt x="10" y="169"/>
                    <a:pt x="25" y="183"/>
                    <a:pt x="71" y="184"/>
                  </a:cubicBezTo>
                  <a:cubicBezTo>
                    <a:pt x="72" y="184"/>
                    <a:pt x="72" y="184"/>
                    <a:pt x="73" y="184"/>
                  </a:cubicBezTo>
                  <a:cubicBezTo>
                    <a:pt x="127" y="184"/>
                    <a:pt x="129" y="170"/>
                    <a:pt x="129" y="168"/>
                  </a:cubicBezTo>
                  <a:cubicBezTo>
                    <a:pt x="129" y="166"/>
                    <a:pt x="128" y="163"/>
                    <a:pt x="126" y="161"/>
                  </a:cubicBezTo>
                  <a:cubicBezTo>
                    <a:pt x="124" y="159"/>
                    <a:pt x="122" y="158"/>
                    <a:pt x="120" y="158"/>
                  </a:cubicBezTo>
                  <a:cubicBezTo>
                    <a:pt x="118" y="158"/>
                    <a:pt x="116" y="156"/>
                    <a:pt x="116" y="154"/>
                  </a:cubicBezTo>
                  <a:cubicBezTo>
                    <a:pt x="116" y="152"/>
                    <a:pt x="118" y="150"/>
                    <a:pt x="120" y="150"/>
                  </a:cubicBezTo>
                  <a:cubicBezTo>
                    <a:pt x="126" y="150"/>
                    <a:pt x="131" y="146"/>
                    <a:pt x="131" y="140"/>
                  </a:cubicBezTo>
                  <a:cubicBezTo>
                    <a:pt x="131" y="135"/>
                    <a:pt x="126" y="131"/>
                    <a:pt x="120" y="131"/>
                  </a:cubicBezTo>
                  <a:cubicBezTo>
                    <a:pt x="118" y="131"/>
                    <a:pt x="116" y="129"/>
                    <a:pt x="116" y="127"/>
                  </a:cubicBezTo>
                  <a:cubicBezTo>
                    <a:pt x="116" y="125"/>
                    <a:pt x="118" y="123"/>
                    <a:pt x="120" y="123"/>
                  </a:cubicBezTo>
                  <a:cubicBezTo>
                    <a:pt x="126" y="123"/>
                    <a:pt x="131" y="119"/>
                    <a:pt x="131" y="113"/>
                  </a:cubicBezTo>
                  <a:cubicBezTo>
                    <a:pt x="131" y="108"/>
                    <a:pt x="126" y="103"/>
                    <a:pt x="120" y="103"/>
                  </a:cubicBezTo>
                  <a:cubicBezTo>
                    <a:pt x="118" y="103"/>
                    <a:pt x="116" y="101"/>
                    <a:pt x="116" y="99"/>
                  </a:cubicBezTo>
                  <a:cubicBezTo>
                    <a:pt x="116" y="97"/>
                    <a:pt x="118" y="96"/>
                    <a:pt x="120" y="96"/>
                  </a:cubicBezTo>
                  <a:cubicBezTo>
                    <a:pt x="126" y="96"/>
                    <a:pt x="131" y="91"/>
                    <a:pt x="131" y="86"/>
                  </a:cubicBezTo>
                  <a:cubicBezTo>
                    <a:pt x="131" y="80"/>
                    <a:pt x="126" y="76"/>
                    <a:pt x="120" y="76"/>
                  </a:cubicBezTo>
                  <a:cubicBezTo>
                    <a:pt x="69" y="76"/>
                    <a:pt x="69" y="76"/>
                    <a:pt x="69" y="76"/>
                  </a:cubicBezTo>
                  <a:cubicBezTo>
                    <a:pt x="68" y="76"/>
                    <a:pt x="66" y="75"/>
                    <a:pt x="66" y="74"/>
                  </a:cubicBezTo>
                  <a:cubicBezTo>
                    <a:pt x="65" y="73"/>
                    <a:pt x="65" y="72"/>
                    <a:pt x="65" y="70"/>
                  </a:cubicBezTo>
                  <a:cubicBezTo>
                    <a:pt x="70" y="60"/>
                    <a:pt x="76" y="46"/>
                    <a:pt x="78" y="37"/>
                  </a:cubicBezTo>
                  <a:cubicBezTo>
                    <a:pt x="82" y="20"/>
                    <a:pt x="75" y="11"/>
                    <a:pt x="69" y="10"/>
                  </a:cubicBezTo>
                  <a:cubicBezTo>
                    <a:pt x="67" y="9"/>
                    <a:pt x="63" y="9"/>
                    <a:pt x="62" y="13"/>
                  </a:cubicBezTo>
                  <a:cubicBezTo>
                    <a:pt x="50" y="48"/>
                    <a:pt x="15" y="79"/>
                    <a:pt x="8" y="85"/>
                  </a:cubicBezTo>
                  <a:lnTo>
                    <a:pt x="8"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9" name="Freeform 497">
              <a:extLst>
                <a:ext uri="{FF2B5EF4-FFF2-40B4-BE49-F238E27FC236}">
                  <a16:creationId xmlns:a16="http://schemas.microsoft.com/office/drawing/2014/main" id="{99E96EF4-108F-964D-84EE-FA7C03485027}"/>
                </a:ext>
              </a:extLst>
            </p:cNvPr>
            <p:cNvSpPr>
              <a:spLocks noEditPoints="1"/>
            </p:cNvSpPr>
            <p:nvPr/>
          </p:nvSpPr>
          <p:spPr bwMode="auto">
            <a:xfrm>
              <a:off x="4566" y="5818"/>
              <a:ext cx="155" cy="271"/>
            </a:xfrm>
            <a:custGeom>
              <a:avLst/>
              <a:gdLst>
                <a:gd name="T0" fmla="*/ 44 w 52"/>
                <a:gd name="T1" fmla="*/ 91 h 91"/>
                <a:gd name="T2" fmla="*/ 9 w 52"/>
                <a:gd name="T3" fmla="*/ 91 h 91"/>
                <a:gd name="T4" fmla="*/ 0 w 52"/>
                <a:gd name="T5" fmla="*/ 83 h 91"/>
                <a:gd name="T6" fmla="*/ 0 w 52"/>
                <a:gd name="T7" fmla="*/ 8 h 91"/>
                <a:gd name="T8" fmla="*/ 9 w 52"/>
                <a:gd name="T9" fmla="*/ 0 h 91"/>
                <a:gd name="T10" fmla="*/ 44 w 52"/>
                <a:gd name="T11" fmla="*/ 0 h 91"/>
                <a:gd name="T12" fmla="*/ 52 w 52"/>
                <a:gd name="T13" fmla="*/ 8 h 91"/>
                <a:gd name="T14" fmla="*/ 52 w 52"/>
                <a:gd name="T15" fmla="*/ 83 h 91"/>
                <a:gd name="T16" fmla="*/ 44 w 52"/>
                <a:gd name="T17" fmla="*/ 91 h 91"/>
                <a:gd name="T18" fmla="*/ 9 w 52"/>
                <a:gd name="T19" fmla="*/ 8 h 91"/>
                <a:gd name="T20" fmla="*/ 8 w 52"/>
                <a:gd name="T21" fmla="*/ 8 h 91"/>
                <a:gd name="T22" fmla="*/ 8 w 52"/>
                <a:gd name="T23" fmla="*/ 83 h 91"/>
                <a:gd name="T24" fmla="*/ 9 w 52"/>
                <a:gd name="T25" fmla="*/ 83 h 91"/>
                <a:gd name="T26" fmla="*/ 44 w 52"/>
                <a:gd name="T27" fmla="*/ 83 h 91"/>
                <a:gd name="T28" fmla="*/ 44 w 52"/>
                <a:gd name="T29" fmla="*/ 83 h 91"/>
                <a:gd name="T30" fmla="*/ 44 w 52"/>
                <a:gd name="T31" fmla="*/ 8 h 91"/>
                <a:gd name="T32" fmla="*/ 44 w 52"/>
                <a:gd name="T33" fmla="*/ 8 h 91"/>
                <a:gd name="T34" fmla="*/ 9 w 52"/>
                <a:gd name="T35"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91">
                  <a:moveTo>
                    <a:pt x="44" y="91"/>
                  </a:moveTo>
                  <a:cubicBezTo>
                    <a:pt x="9" y="91"/>
                    <a:pt x="9" y="91"/>
                    <a:pt x="9" y="91"/>
                  </a:cubicBezTo>
                  <a:cubicBezTo>
                    <a:pt x="4" y="91"/>
                    <a:pt x="0" y="87"/>
                    <a:pt x="0" y="83"/>
                  </a:cubicBezTo>
                  <a:cubicBezTo>
                    <a:pt x="0" y="8"/>
                    <a:pt x="0" y="8"/>
                    <a:pt x="0" y="8"/>
                  </a:cubicBezTo>
                  <a:cubicBezTo>
                    <a:pt x="0" y="4"/>
                    <a:pt x="4" y="0"/>
                    <a:pt x="9" y="0"/>
                  </a:cubicBezTo>
                  <a:cubicBezTo>
                    <a:pt x="44" y="0"/>
                    <a:pt x="44" y="0"/>
                    <a:pt x="44" y="0"/>
                  </a:cubicBezTo>
                  <a:cubicBezTo>
                    <a:pt x="48" y="0"/>
                    <a:pt x="52" y="4"/>
                    <a:pt x="52" y="8"/>
                  </a:cubicBezTo>
                  <a:cubicBezTo>
                    <a:pt x="52" y="83"/>
                    <a:pt x="52" y="83"/>
                    <a:pt x="52" y="83"/>
                  </a:cubicBezTo>
                  <a:cubicBezTo>
                    <a:pt x="52" y="87"/>
                    <a:pt x="48" y="91"/>
                    <a:pt x="44" y="91"/>
                  </a:cubicBezTo>
                  <a:close/>
                  <a:moveTo>
                    <a:pt x="9" y="8"/>
                  </a:moveTo>
                  <a:cubicBezTo>
                    <a:pt x="8" y="8"/>
                    <a:pt x="8" y="8"/>
                    <a:pt x="8" y="8"/>
                  </a:cubicBezTo>
                  <a:cubicBezTo>
                    <a:pt x="8" y="83"/>
                    <a:pt x="8" y="83"/>
                    <a:pt x="8" y="83"/>
                  </a:cubicBezTo>
                  <a:cubicBezTo>
                    <a:pt x="8" y="83"/>
                    <a:pt x="8" y="83"/>
                    <a:pt x="9" y="83"/>
                  </a:cubicBezTo>
                  <a:cubicBezTo>
                    <a:pt x="44" y="83"/>
                    <a:pt x="44" y="83"/>
                    <a:pt x="44" y="83"/>
                  </a:cubicBezTo>
                  <a:cubicBezTo>
                    <a:pt x="44" y="83"/>
                    <a:pt x="44" y="83"/>
                    <a:pt x="44" y="83"/>
                  </a:cubicBezTo>
                  <a:cubicBezTo>
                    <a:pt x="44" y="8"/>
                    <a:pt x="44" y="8"/>
                    <a:pt x="44" y="8"/>
                  </a:cubicBezTo>
                  <a:cubicBezTo>
                    <a:pt x="44" y="8"/>
                    <a:pt x="44" y="8"/>
                    <a:pt x="44" y="8"/>
                  </a:cubicBezTo>
                  <a:lnTo>
                    <a:pt x="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2605B12E-9154-30E7-3CCD-74F3C61879B6}"/>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spTree>
    <p:extLst>
      <p:ext uri="{BB962C8B-B14F-4D97-AF65-F5344CB8AC3E}">
        <p14:creationId xmlns:p14="http://schemas.microsoft.com/office/powerpoint/2010/main" val="226030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59774C-E108-6306-C27D-A962702E63F2}"/>
              </a:ext>
            </a:extLst>
          </p:cNvPr>
          <p:cNvPicPr>
            <a:picLocks noChangeAspect="1"/>
          </p:cNvPicPr>
          <p:nvPr/>
        </p:nvPicPr>
        <p:blipFill>
          <a:blip r:embed="rId3"/>
          <a:stretch>
            <a:fillRect/>
          </a:stretch>
        </p:blipFill>
        <p:spPr>
          <a:xfrm>
            <a:off x="5105982" y="1962315"/>
            <a:ext cx="2091992" cy="1995931"/>
          </a:xfrm>
          <a:prstGeom prst="rect">
            <a:avLst/>
          </a:prstGeom>
        </p:spPr>
      </p:pic>
      <p:pic>
        <p:nvPicPr>
          <p:cNvPr id="10" name="Picture 9">
            <a:extLst>
              <a:ext uri="{FF2B5EF4-FFF2-40B4-BE49-F238E27FC236}">
                <a16:creationId xmlns:a16="http://schemas.microsoft.com/office/drawing/2014/main" id="{9E64FF20-DE05-243D-8F83-9ABC7E866080}"/>
              </a:ext>
            </a:extLst>
          </p:cNvPr>
          <p:cNvPicPr>
            <a:picLocks noChangeAspect="1"/>
          </p:cNvPicPr>
          <p:nvPr/>
        </p:nvPicPr>
        <p:blipFill>
          <a:blip r:embed="rId3"/>
          <a:stretch>
            <a:fillRect/>
          </a:stretch>
        </p:blipFill>
        <p:spPr>
          <a:xfrm>
            <a:off x="8132517" y="1962315"/>
            <a:ext cx="2091992" cy="1995931"/>
          </a:xfrm>
          <a:prstGeom prst="rect">
            <a:avLst/>
          </a:prstGeom>
        </p:spPr>
      </p:pic>
      <p:sp>
        <p:nvSpPr>
          <p:cNvPr id="6" name="Oval 5"/>
          <p:cNvSpPr/>
          <p:nvPr/>
        </p:nvSpPr>
        <p:spPr>
          <a:xfrm>
            <a:off x="3035573" y="4595442"/>
            <a:ext cx="508000" cy="508000"/>
          </a:xfrm>
          <a:prstGeom prst="ellipse">
            <a:avLst/>
          </a:prstGeom>
          <a:solidFill>
            <a:srgbClr val="182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8C8C8"/>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dirty="0"/>
              <a:t>How does it work?</a:t>
            </a:r>
          </a:p>
        </p:txBody>
      </p:sp>
      <p:sp>
        <p:nvSpPr>
          <p:cNvPr id="12" name="TextBox 11"/>
          <p:cNvSpPr txBox="1"/>
          <p:nvPr/>
        </p:nvSpPr>
        <p:spPr>
          <a:xfrm>
            <a:off x="3144697" y="4649387"/>
            <a:ext cx="289755" cy="400110"/>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6BC21"/>
                </a:solidFill>
                <a:effectLst/>
                <a:uLnTx/>
                <a:uFillTx/>
                <a:latin typeface="Calibri" panose="020F0502020204030204"/>
                <a:ea typeface="+mn-ea"/>
                <a:cs typeface="+mn-cs"/>
              </a:rPr>
              <a:t>1</a:t>
            </a:r>
          </a:p>
        </p:txBody>
      </p:sp>
      <p:sp>
        <p:nvSpPr>
          <p:cNvPr id="14" name="TextBox 13"/>
          <p:cNvSpPr txBox="1"/>
          <p:nvPr/>
        </p:nvSpPr>
        <p:spPr>
          <a:xfrm>
            <a:off x="2067785" y="5161799"/>
            <a:ext cx="2443576" cy="646331"/>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2E6D"/>
                </a:solidFill>
                <a:effectLst/>
                <a:uLnTx/>
                <a:uFillTx/>
                <a:latin typeface="Calibri" panose="020F0502020204030204"/>
                <a:ea typeface="+mn-ea"/>
                <a:cs typeface="Arial" panose="020B0604020202020204" pitchFamily="34" charset="0"/>
              </a:rPr>
              <a:t>Complete eligible healthy activities</a:t>
            </a:r>
          </a:p>
        </p:txBody>
      </p:sp>
      <p:sp>
        <p:nvSpPr>
          <p:cNvPr id="20" name="TextBox 19"/>
          <p:cNvSpPr txBox="1"/>
          <p:nvPr/>
        </p:nvSpPr>
        <p:spPr>
          <a:xfrm>
            <a:off x="5119777" y="5146716"/>
            <a:ext cx="2003509" cy="369332"/>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ACBF"/>
                </a:solidFill>
                <a:effectLst/>
                <a:uLnTx/>
                <a:uFillTx/>
                <a:latin typeface="Calibri" panose="020F0502020204030204"/>
                <a:ea typeface="+mn-ea"/>
                <a:cs typeface="Arial" panose="020B0604020202020204" pitchFamily="34" charset="0"/>
              </a:rPr>
              <a:t>Earn rewards</a:t>
            </a:r>
          </a:p>
        </p:txBody>
      </p:sp>
      <p:sp>
        <p:nvSpPr>
          <p:cNvPr id="25" name="TextBox 24"/>
          <p:cNvSpPr txBox="1"/>
          <p:nvPr/>
        </p:nvSpPr>
        <p:spPr>
          <a:xfrm>
            <a:off x="7903223" y="5146716"/>
            <a:ext cx="2521671" cy="369332"/>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7728"/>
                </a:solidFill>
                <a:effectLst/>
                <a:uLnTx/>
                <a:uFillTx/>
                <a:latin typeface="Calibri" panose="020F0502020204030204"/>
                <a:ea typeface="+mn-ea"/>
                <a:cs typeface="Arial" panose="020B0604020202020204" pitchFamily="34" charset="0"/>
              </a:rPr>
              <a:t>Redeem for gift cards</a:t>
            </a:r>
          </a:p>
        </p:txBody>
      </p:sp>
      <p:sp>
        <p:nvSpPr>
          <p:cNvPr id="28" name="Oval 27"/>
          <p:cNvSpPr/>
          <p:nvPr/>
        </p:nvSpPr>
        <p:spPr>
          <a:xfrm>
            <a:off x="5910677" y="4595442"/>
            <a:ext cx="508000" cy="508000"/>
          </a:xfrm>
          <a:prstGeom prst="ellipse">
            <a:avLst/>
          </a:prstGeom>
          <a:solidFill>
            <a:srgbClr val="30AC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8C8C8"/>
              </a:solidFill>
              <a:effectLst/>
              <a:uLnTx/>
              <a:uFillTx/>
              <a:latin typeface="Calibri" panose="020F0502020204030204"/>
              <a:ea typeface="+mn-ea"/>
              <a:cs typeface="+mn-cs"/>
            </a:endParaRPr>
          </a:p>
        </p:txBody>
      </p:sp>
      <p:sp>
        <p:nvSpPr>
          <p:cNvPr id="29" name="TextBox 28"/>
          <p:cNvSpPr txBox="1"/>
          <p:nvPr/>
        </p:nvSpPr>
        <p:spPr>
          <a:xfrm>
            <a:off x="6007101" y="4649387"/>
            <a:ext cx="289755" cy="400110"/>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057"/>
                </a:solidFill>
                <a:effectLst/>
                <a:uLnTx/>
                <a:uFillTx/>
                <a:latin typeface="Calibri" panose="020F0502020204030204"/>
                <a:ea typeface="+mn-ea"/>
                <a:cs typeface="+mn-cs"/>
              </a:rPr>
              <a:t>2</a:t>
            </a:r>
          </a:p>
        </p:txBody>
      </p:sp>
      <p:sp>
        <p:nvSpPr>
          <p:cNvPr id="30" name="Oval 29"/>
          <p:cNvSpPr/>
          <p:nvPr/>
        </p:nvSpPr>
        <p:spPr>
          <a:xfrm>
            <a:off x="8958677" y="4595442"/>
            <a:ext cx="508000" cy="508000"/>
          </a:xfrm>
          <a:prstGeom prst="ellipse">
            <a:avLst/>
          </a:prstGeom>
          <a:solidFill>
            <a:srgbClr val="6EB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8C8C8"/>
              </a:solidFill>
              <a:effectLst/>
              <a:uLnTx/>
              <a:uFillTx/>
              <a:latin typeface="Calibri" panose="020F0502020204030204"/>
              <a:ea typeface="+mn-ea"/>
              <a:cs typeface="+mn-cs"/>
            </a:endParaRPr>
          </a:p>
        </p:txBody>
      </p:sp>
      <p:sp>
        <p:nvSpPr>
          <p:cNvPr id="31" name="TextBox 30"/>
          <p:cNvSpPr txBox="1"/>
          <p:nvPr/>
        </p:nvSpPr>
        <p:spPr>
          <a:xfrm>
            <a:off x="9055101" y="4649387"/>
            <a:ext cx="289755" cy="400110"/>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057"/>
                </a:solidFill>
                <a:effectLst/>
                <a:uLnTx/>
                <a:uFillTx/>
                <a:latin typeface="Calibri" panose="020F0502020204030204"/>
                <a:ea typeface="+mn-ea"/>
                <a:cs typeface="+mn-cs"/>
              </a:rPr>
              <a:t>3</a:t>
            </a:r>
          </a:p>
        </p:txBody>
      </p:sp>
      <p:pic>
        <p:nvPicPr>
          <p:cNvPr id="2" name="Picture 1">
            <a:extLst>
              <a:ext uri="{FF2B5EF4-FFF2-40B4-BE49-F238E27FC236}">
                <a16:creationId xmlns:a16="http://schemas.microsoft.com/office/drawing/2014/main" id="{234918E6-420D-D889-D8FD-658A9577A833}"/>
              </a:ext>
            </a:extLst>
          </p:cNvPr>
          <p:cNvPicPr>
            <a:picLocks noChangeAspect="1"/>
          </p:cNvPicPr>
          <p:nvPr/>
        </p:nvPicPr>
        <p:blipFill>
          <a:blip r:embed="rId4"/>
          <a:stretch>
            <a:fillRect/>
          </a:stretch>
        </p:blipFill>
        <p:spPr>
          <a:xfrm>
            <a:off x="5478175" y="2226054"/>
            <a:ext cx="1508213" cy="1508213"/>
          </a:xfrm>
          <a:prstGeom prst="rect">
            <a:avLst/>
          </a:prstGeom>
        </p:spPr>
      </p:pic>
      <p:pic>
        <p:nvPicPr>
          <p:cNvPr id="7" name="Picture 6">
            <a:extLst>
              <a:ext uri="{FF2B5EF4-FFF2-40B4-BE49-F238E27FC236}">
                <a16:creationId xmlns:a16="http://schemas.microsoft.com/office/drawing/2014/main" id="{58B54F07-B3A7-A4C3-BE6F-972B1676A17C}"/>
              </a:ext>
            </a:extLst>
          </p:cNvPr>
          <p:cNvPicPr>
            <a:picLocks noChangeAspect="1"/>
          </p:cNvPicPr>
          <p:nvPr/>
        </p:nvPicPr>
        <p:blipFill>
          <a:blip r:embed="rId5"/>
          <a:stretch>
            <a:fillRect/>
          </a:stretch>
        </p:blipFill>
        <p:spPr>
          <a:xfrm>
            <a:off x="1698058" y="1845208"/>
            <a:ext cx="2893277" cy="2233780"/>
          </a:xfrm>
          <a:prstGeom prst="rect">
            <a:avLst/>
          </a:prstGeom>
        </p:spPr>
      </p:pic>
      <p:pic>
        <p:nvPicPr>
          <p:cNvPr id="13" name="Picture 12">
            <a:extLst>
              <a:ext uri="{FF2B5EF4-FFF2-40B4-BE49-F238E27FC236}">
                <a16:creationId xmlns:a16="http://schemas.microsoft.com/office/drawing/2014/main" id="{E172DD89-B351-21A1-21CA-997406773DCC}"/>
              </a:ext>
            </a:extLst>
          </p:cNvPr>
          <p:cNvPicPr>
            <a:picLocks noChangeAspect="1"/>
          </p:cNvPicPr>
          <p:nvPr/>
        </p:nvPicPr>
        <p:blipFill>
          <a:blip r:embed="rId6"/>
          <a:stretch>
            <a:fillRect/>
          </a:stretch>
        </p:blipFill>
        <p:spPr>
          <a:xfrm>
            <a:off x="8041045" y="2225124"/>
            <a:ext cx="2222469" cy="1470506"/>
          </a:xfrm>
          <a:prstGeom prst="rect">
            <a:avLst/>
          </a:prstGeom>
        </p:spPr>
      </p:pic>
      <p:sp>
        <p:nvSpPr>
          <p:cNvPr id="3" name="Rectangle 2">
            <a:extLst>
              <a:ext uri="{FF2B5EF4-FFF2-40B4-BE49-F238E27FC236}">
                <a16:creationId xmlns:a16="http://schemas.microsoft.com/office/drawing/2014/main" id="{6AE373FC-F484-218D-D08C-BFE566A8DE9F}"/>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spTree>
    <p:extLst>
      <p:ext uri="{BB962C8B-B14F-4D97-AF65-F5344CB8AC3E}">
        <p14:creationId xmlns:p14="http://schemas.microsoft.com/office/powerpoint/2010/main" val="247265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598967" y="349069"/>
            <a:ext cx="10987144" cy="702464"/>
          </a:xfrm>
          <a:prstGeom prst="rect">
            <a:avLst/>
          </a:prstGeom>
        </p:spPr>
        <p:txBody>
          <a:bodyPr/>
          <a:lstStyle>
            <a:lvl1pPr algn="l" defTabSz="457200" rtl="0" eaLnBrk="1" latinLnBrk="0" hangingPunct="1">
              <a:spcBef>
                <a:spcPct val="0"/>
              </a:spcBef>
              <a:buNone/>
              <a:defRPr sz="2800" kern="1200">
                <a:solidFill>
                  <a:schemeClr val="bg1"/>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5C9A1B"/>
                </a:solidFill>
                <a:effectLst/>
                <a:uLnTx/>
                <a:uFillTx/>
                <a:latin typeface="Calibri Light" panose="020F0302020204030204"/>
                <a:ea typeface="+mj-ea"/>
                <a:cs typeface="+mj-cs"/>
              </a:rPr>
              <a:t>2023 activities and rewards structure: preventive screenings</a:t>
            </a:r>
          </a:p>
        </p:txBody>
      </p:sp>
      <p:graphicFrame>
        <p:nvGraphicFramePr>
          <p:cNvPr id="3" name="Table 2"/>
          <p:cNvGraphicFramePr>
            <a:graphicFrameLocks noGrp="1"/>
          </p:cNvGraphicFramePr>
          <p:nvPr>
            <p:extLst>
              <p:ext uri="{D42A27DB-BD31-4B8C-83A1-F6EECF244321}">
                <p14:modId xmlns:p14="http://schemas.microsoft.com/office/powerpoint/2010/main" val="2581621397"/>
              </p:ext>
            </p:extLst>
          </p:nvPr>
        </p:nvGraphicFramePr>
        <p:xfrm>
          <a:off x="741775" y="1480067"/>
          <a:ext cx="6950497" cy="2649434"/>
        </p:xfrm>
        <a:graphic>
          <a:graphicData uri="http://schemas.openxmlformats.org/drawingml/2006/table">
            <a:tbl>
              <a:tblPr firstRow="1" bandRow="1">
                <a:tableStyleId>{5C22544A-7EE6-4342-B048-85BDC9FD1C3A}</a:tableStyleId>
              </a:tblPr>
              <a:tblGrid>
                <a:gridCol w="4725771">
                  <a:extLst>
                    <a:ext uri="{9D8B030D-6E8A-4147-A177-3AD203B41FA5}">
                      <a16:colId xmlns:a16="http://schemas.microsoft.com/office/drawing/2014/main" val="3134123139"/>
                    </a:ext>
                  </a:extLst>
                </a:gridCol>
                <a:gridCol w="2224726">
                  <a:extLst>
                    <a:ext uri="{9D8B030D-6E8A-4147-A177-3AD203B41FA5}">
                      <a16:colId xmlns:a16="http://schemas.microsoft.com/office/drawing/2014/main" val="3962843331"/>
                    </a:ext>
                  </a:extLst>
                </a:gridCol>
              </a:tblGrid>
              <a:tr h="434554">
                <a:tc gridSpan="2">
                  <a:txBody>
                    <a:bodyPr/>
                    <a:lstStyle/>
                    <a:p>
                      <a:r>
                        <a:rPr lang="en-US" sz="1400" b="1" dirty="0">
                          <a:solidFill>
                            <a:schemeClr val="accent1"/>
                          </a:solidFill>
                        </a:rPr>
                        <a:t>GET HEALTHY: preventive screenings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812994345"/>
                  </a:ext>
                </a:extLst>
              </a:tr>
              <a:tr h="370840">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dirty="0"/>
                        <a:t>Annual Wellness Visit</a:t>
                      </a:r>
                      <a:r>
                        <a:rPr lang="en-US" sz="1800" kern="1200" baseline="30000" dirty="0">
                          <a:solidFill>
                            <a:schemeClr val="dk1"/>
                          </a:solidFill>
                          <a:effectLst/>
                          <a:latin typeface="+mn-lt"/>
                          <a:ea typeface="+mn-ea"/>
                          <a:cs typeface="+mn-cs"/>
                        </a:rPr>
                        <a:t>†,††, ‡ ‡</a:t>
                      </a:r>
                      <a:endParaRPr lang="en-US" sz="1800" kern="1200" dirty="0">
                        <a:solidFill>
                          <a:schemeClr val="dk1"/>
                        </a:solidFill>
                        <a:effectLst/>
                        <a:latin typeface="+mn-lt"/>
                        <a:ea typeface="+mn-ea"/>
                        <a:cs typeface="+mn-cs"/>
                      </a:endParaRPr>
                    </a:p>
                  </a:txBody>
                  <a:tcPr>
                    <a:lnL w="12700" cmpd="sng">
                      <a:noFill/>
                    </a:lnL>
                    <a:lnR w="12700" cmpd="sng">
                      <a:noFill/>
                    </a:lnR>
                    <a:lnT w="38100" cmpd="sng">
                      <a:noFill/>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$25</a:t>
                      </a:r>
                    </a:p>
                  </a:txBody>
                  <a:tcPr>
                    <a:lnL w="12700" cmpd="sng">
                      <a:noFill/>
                    </a:lnL>
                    <a:lnR w="12700" cmpd="sng">
                      <a:noFill/>
                    </a:lnR>
                    <a:lnT w="38100" cmpd="sng">
                      <a:noFill/>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697114"/>
                  </a:ext>
                </a:extLst>
              </a:tr>
              <a:tr h="370840">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dirty="0"/>
                        <a:t>Mammogram</a:t>
                      </a:r>
                      <a:r>
                        <a:rPr lang="en-US" sz="1800" kern="1200" baseline="30000" dirty="0">
                          <a:solidFill>
                            <a:schemeClr val="dk1"/>
                          </a:solidFill>
                          <a:effectLst/>
                          <a:latin typeface="+mn-lt"/>
                          <a:ea typeface="+mn-ea"/>
                          <a:cs typeface="+mn-cs"/>
                        </a:rPr>
                        <a:t>†,††, ‡ ‡</a:t>
                      </a:r>
                      <a:endParaRPr lang="en-US" sz="1800" kern="1200" dirty="0">
                        <a:solidFill>
                          <a:schemeClr val="dk1"/>
                        </a:solidFill>
                        <a:effectLst/>
                        <a:latin typeface="+mn-lt"/>
                        <a:ea typeface="+mn-ea"/>
                        <a:cs typeface="+mn-cs"/>
                      </a:endParaRPr>
                    </a:p>
                  </a:txBody>
                  <a:tcPr>
                    <a:lnL w="12700" cmpd="sng">
                      <a:noFill/>
                    </a:lnL>
                    <a:lnR w="12700" cmpd="sng">
                      <a:noFill/>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$30</a:t>
                      </a:r>
                    </a:p>
                  </a:txBody>
                  <a:tcPr>
                    <a:lnL w="12700" cmpd="sng">
                      <a:noFill/>
                    </a:lnL>
                    <a:lnR w="12700" cmpd="sng">
                      <a:noFill/>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4495848"/>
                  </a:ext>
                </a:extLst>
              </a:tr>
              <a:tr h="370840">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dirty="0"/>
                        <a:t>Colorectal</a:t>
                      </a:r>
                      <a:r>
                        <a:rPr lang="en-US" baseline="0" dirty="0"/>
                        <a:t> screening</a:t>
                      </a:r>
                      <a:r>
                        <a:rPr lang="en-US" sz="1800" kern="1200" baseline="30000" dirty="0">
                          <a:solidFill>
                            <a:schemeClr val="dk1"/>
                          </a:solidFill>
                          <a:effectLst/>
                          <a:latin typeface="+mn-lt"/>
                          <a:ea typeface="+mn-ea"/>
                          <a:cs typeface="+mn-cs"/>
                        </a:rPr>
                        <a:t>†,††, ‡ ‡ </a:t>
                      </a:r>
                      <a:endParaRPr lang="en-US" sz="1800" kern="1200" dirty="0">
                        <a:solidFill>
                          <a:schemeClr val="dk1"/>
                        </a:solidFill>
                        <a:effectLst/>
                        <a:latin typeface="+mn-lt"/>
                        <a:ea typeface="+mn-ea"/>
                        <a:cs typeface="+mn-cs"/>
                      </a:endParaRPr>
                    </a:p>
                  </a:txBody>
                  <a:tcPr>
                    <a:lnL w="12700" cmpd="sng">
                      <a:noFill/>
                    </a:lnL>
                    <a:lnR w="12700" cmpd="sng">
                      <a:noFill/>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$20–$50</a:t>
                      </a:r>
                    </a:p>
                  </a:txBody>
                  <a:tcPr>
                    <a:lnL w="12700" cmpd="sng">
                      <a:noFill/>
                    </a:lnL>
                    <a:lnR w="12700" cmpd="sng">
                      <a:noFill/>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5644"/>
                  </a:ext>
                </a:extLst>
              </a:tr>
              <a:tr h="370840">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dirty="0"/>
                        <a:t>Bone</a:t>
                      </a:r>
                      <a:r>
                        <a:rPr lang="en-US" baseline="0" dirty="0"/>
                        <a:t> density screening</a:t>
                      </a:r>
                      <a:r>
                        <a:rPr lang="en-US" sz="1800" kern="1200" baseline="30000" dirty="0">
                          <a:solidFill>
                            <a:schemeClr val="dk1"/>
                          </a:solidFill>
                          <a:effectLst/>
                          <a:latin typeface="+mn-lt"/>
                          <a:ea typeface="+mn-ea"/>
                          <a:cs typeface="+mn-cs"/>
                        </a:rPr>
                        <a:t>†,††, ‡ ‡</a:t>
                      </a:r>
                      <a:endParaRPr lang="en-US" sz="1800" kern="1200" dirty="0">
                        <a:solidFill>
                          <a:schemeClr val="dk1"/>
                        </a:solidFill>
                        <a:effectLst/>
                        <a:latin typeface="+mn-lt"/>
                        <a:ea typeface="+mn-ea"/>
                        <a:cs typeface="+mn-cs"/>
                      </a:endParaRPr>
                    </a:p>
                  </a:txBody>
                  <a:tcPr>
                    <a:lnL w="12700" cmpd="sng">
                      <a:noFill/>
                    </a:lnL>
                    <a:lnR w="12700" cmpd="sng">
                      <a:noFill/>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$20</a:t>
                      </a:r>
                      <a:endParaRPr lang="en-US" dirty="0"/>
                    </a:p>
                  </a:txBody>
                  <a:tcPr>
                    <a:lnL w="12700" cmpd="sng">
                      <a:noFill/>
                    </a:lnL>
                    <a:lnR w="12700" cmpd="sng">
                      <a:noFill/>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0338083"/>
                  </a:ext>
                </a:extLst>
              </a:tr>
              <a:tr h="320040">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dirty="0"/>
                        <a:t>Diabetic eye exam</a:t>
                      </a:r>
                      <a:r>
                        <a:rPr lang="en-US" sz="1800" kern="1200" baseline="30000" dirty="0">
                          <a:solidFill>
                            <a:schemeClr val="dk1"/>
                          </a:solidFill>
                          <a:effectLst/>
                          <a:latin typeface="+mn-lt"/>
                          <a:ea typeface="+mn-ea"/>
                          <a:cs typeface="+mn-cs"/>
                        </a:rPr>
                        <a:t>†,‡,††, ‡ ‡ </a:t>
                      </a:r>
                      <a:endParaRPr lang="en-US" sz="1800" kern="1200" dirty="0">
                        <a:solidFill>
                          <a:schemeClr val="dk1"/>
                        </a:solidFill>
                        <a:effectLst/>
                        <a:latin typeface="+mn-lt"/>
                        <a:ea typeface="+mn-ea"/>
                        <a:cs typeface="+mn-cs"/>
                      </a:endParaRPr>
                    </a:p>
                  </a:txBody>
                  <a:tcPr>
                    <a:lnL w="12700" cmpd="sng">
                      <a:noFill/>
                    </a:lnL>
                    <a:lnR w="12700" cmpd="sng">
                      <a:noFill/>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$25</a:t>
                      </a:r>
                    </a:p>
                  </a:txBody>
                  <a:tcPr>
                    <a:lnL w="12700" cmpd="sng">
                      <a:noFill/>
                    </a:lnL>
                    <a:lnR w="12700" cmpd="sng">
                      <a:noFill/>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264955"/>
                  </a:ext>
                </a:extLst>
              </a:tr>
              <a:tr h="320040">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dirty="0"/>
                        <a:t>Hemoglobin A1c (HbA1c) test</a:t>
                      </a:r>
                      <a:r>
                        <a:rPr lang="en-US" sz="1800" kern="1200" baseline="30000" dirty="0">
                          <a:solidFill>
                            <a:schemeClr val="dk1"/>
                          </a:solidFill>
                          <a:effectLst/>
                          <a:latin typeface="+mn-lt"/>
                          <a:ea typeface="+mn-ea"/>
                          <a:cs typeface="+mn-cs"/>
                        </a:rPr>
                        <a:t>†,‡,††, ‡ ‡</a:t>
                      </a:r>
                      <a:endParaRPr lang="en-US" sz="1800" kern="1200" dirty="0">
                        <a:solidFill>
                          <a:schemeClr val="dk1"/>
                        </a:solidFill>
                        <a:effectLst/>
                        <a:latin typeface="+mn-lt"/>
                        <a:ea typeface="+mn-ea"/>
                        <a:cs typeface="+mn-cs"/>
                      </a:endParaRPr>
                    </a:p>
                  </a:txBody>
                  <a:tcPr>
                    <a:lnL w="12700" cmpd="sng">
                      <a:noFill/>
                    </a:lnL>
                    <a:lnR w="12700" cmpd="sng">
                      <a:noFill/>
                    </a:lnR>
                    <a:lnT w="12700" cap="flat" cmpd="sng" algn="ctr">
                      <a:solidFill>
                        <a:srgbClr val="002F57"/>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dirty="0"/>
                        <a:t>$10</a:t>
                      </a:r>
                    </a:p>
                  </a:txBody>
                  <a:tcPr>
                    <a:lnL w="12700" cmpd="sng">
                      <a:noFill/>
                    </a:lnL>
                    <a:lnR w="12700" cmpd="sng">
                      <a:noFill/>
                    </a:lnR>
                    <a:lnT w="12700" cap="flat" cmpd="sng" algn="ctr">
                      <a:solidFill>
                        <a:srgbClr val="002F57"/>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5215"/>
                  </a:ext>
                </a:extLst>
              </a:tr>
            </a:tbl>
          </a:graphicData>
        </a:graphic>
      </p:graphicFrame>
      <p:sp>
        <p:nvSpPr>
          <p:cNvPr id="4" name="TextBox 3"/>
          <p:cNvSpPr txBox="1"/>
          <p:nvPr/>
        </p:nvSpPr>
        <p:spPr>
          <a:xfrm>
            <a:off x="741775" y="1051533"/>
            <a:ext cx="99257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F57"/>
                </a:solidFill>
                <a:effectLst/>
                <a:uLnTx/>
                <a:uFillTx/>
                <a:latin typeface="Calibri" panose="020F0502020204030204"/>
                <a:ea typeface="+mn-ea"/>
                <a:cs typeface="+mn-cs"/>
              </a:rPr>
              <a:t>Activity</a:t>
            </a:r>
          </a:p>
        </p:txBody>
      </p:sp>
      <p:sp>
        <p:nvSpPr>
          <p:cNvPr id="20" name="TextBox 19"/>
          <p:cNvSpPr txBox="1"/>
          <p:nvPr/>
        </p:nvSpPr>
        <p:spPr>
          <a:xfrm>
            <a:off x="5734023" y="1103190"/>
            <a:ext cx="171399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F57"/>
                </a:solidFill>
                <a:effectLst/>
                <a:uLnTx/>
                <a:uFillTx/>
                <a:latin typeface="Calibri" panose="020F0502020204030204"/>
                <a:ea typeface="+mn-ea"/>
                <a:cs typeface="+mn-cs"/>
              </a:rPr>
              <a:t>Reward value*</a:t>
            </a:r>
          </a:p>
        </p:txBody>
      </p:sp>
      <p:sp>
        <p:nvSpPr>
          <p:cNvPr id="12" name="TextBox 11">
            <a:extLst>
              <a:ext uri="{FF2B5EF4-FFF2-40B4-BE49-F238E27FC236}">
                <a16:creationId xmlns:a16="http://schemas.microsoft.com/office/drawing/2014/main" id="{80B40315-3769-49CB-9B38-FF80618B260C}"/>
              </a:ext>
            </a:extLst>
          </p:cNvPr>
          <p:cNvSpPr txBox="1"/>
          <p:nvPr/>
        </p:nvSpPr>
        <p:spPr>
          <a:xfrm>
            <a:off x="685800" y="5112327"/>
            <a:ext cx="5059063" cy="12721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dirty="0">
                <a:effectLst/>
              </a:rPr>
              <a:t>*The dollar amounts shown above represent the value of the reward earned for completing the activity. Patients must redeem their earned rewards through the Go365 Mall. Rewards can be redeemed for gift cards to popular retailers in the Go365 Mall. </a:t>
            </a:r>
          </a:p>
          <a:p>
            <a:r>
              <a:rPr lang="en-US" sz="1000" dirty="0">
                <a:effectLst/>
              </a:rPr>
              <a:t>†</a:t>
            </a:r>
            <a:r>
              <a:rPr lang="en-US" sz="1000" baseline="30000" dirty="0"/>
              <a:t> </a:t>
            </a:r>
            <a:r>
              <a:rPr lang="en-US" sz="1000" dirty="0">
                <a:effectLst/>
              </a:rPr>
              <a:t>Procedures for these preventive screening activities align with Healthcare Effectiveness Data and Information Set (HEDIS</a:t>
            </a:r>
            <a:r>
              <a:rPr lang="en-US" sz="1000" baseline="30000" dirty="0">
                <a:effectLst/>
              </a:rPr>
              <a:t>®</a:t>
            </a:r>
            <a:r>
              <a:rPr lang="en-US" sz="1000" dirty="0">
                <a:effectLst/>
              </a:rPr>
              <a:t>) and Stars requirements.</a:t>
            </a:r>
          </a:p>
          <a:p>
            <a:r>
              <a:rPr lang="en-US" sz="1000" dirty="0">
                <a:effectLst/>
              </a:rPr>
              <a:t>‡ Rewards for preventive diabetic screenings result from clinical triggers; not all Medicare Advantage patients will be eligible for rewards associated with these activities.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30000" noProof="0" dirty="0">
              <a:ln>
                <a:noFill/>
              </a:ln>
              <a:effectLst/>
              <a:uLnTx/>
              <a:uFillTx/>
              <a:ea typeface="+mn-ea"/>
              <a:cs typeface="+mn-cs"/>
            </a:endParaRPr>
          </a:p>
        </p:txBody>
      </p:sp>
      <p:sp>
        <p:nvSpPr>
          <p:cNvPr id="5" name="TextBox 4">
            <a:extLst>
              <a:ext uri="{FF2B5EF4-FFF2-40B4-BE49-F238E27FC236}">
                <a16:creationId xmlns:a16="http://schemas.microsoft.com/office/drawing/2014/main" id="{A86D5986-82AF-C3E9-4567-57829DCCFDB5}"/>
              </a:ext>
            </a:extLst>
          </p:cNvPr>
          <p:cNvSpPr txBox="1"/>
          <p:nvPr/>
        </p:nvSpPr>
        <p:spPr>
          <a:xfrm>
            <a:off x="6092539" y="5094578"/>
            <a:ext cx="5183351" cy="1631216"/>
          </a:xfrm>
          <a:prstGeom prst="rect">
            <a:avLst/>
          </a:prstGeom>
          <a:noFill/>
        </p:spPr>
        <p:txBody>
          <a:bodyPr wrap="square">
            <a:spAutoFit/>
          </a:bodyPr>
          <a:lstStyle/>
          <a:p>
            <a:r>
              <a:rPr lang="en-US" sz="1000" dirty="0">
                <a:effectLst/>
              </a:rPr>
              <a:t>**</a:t>
            </a:r>
            <a:r>
              <a:rPr lang="en-US" sz="1000" baseline="30000" dirty="0">
                <a:effectLst/>
              </a:rPr>
              <a:t> </a:t>
            </a:r>
            <a:r>
              <a:rPr lang="en-US" sz="1000" dirty="0">
                <a:effectLst/>
              </a:rPr>
              <a:t>Patients must fill out and submit a Go365 activity form to receive rewards for these activities. The forms can be found when they sign in at </a:t>
            </a:r>
            <a:r>
              <a:rPr lang="en-US" sz="1000" b="1" dirty="0" err="1">
                <a:effectLst/>
              </a:rPr>
              <a:t>Humana.com</a:t>
            </a:r>
            <a:r>
              <a:rPr lang="en-US" sz="1000" dirty="0">
                <a:effectLst/>
              </a:rPr>
              <a:t> or patients can request paper materials. </a:t>
            </a:r>
          </a:p>
          <a:p>
            <a:r>
              <a:rPr lang="en-US" sz="1000" dirty="0">
                <a:effectLst/>
              </a:rPr>
              <a:t>†† The screening is included in the Medicare Advantage Stars Recognition PCP Quality Recognition Program.</a:t>
            </a:r>
          </a:p>
          <a:p>
            <a:r>
              <a:rPr lang="en-US" sz="1000" dirty="0">
                <a:effectLst/>
              </a:rPr>
              <a:t>‡‡ The screening is included in the Medicare Advantage Model Practice and Medical Home PCP Quality Recognition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mn-cs"/>
              </a:rPr>
              <a:t>Rewards have no cash value.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t>Rewards and activities are for plan year 2023</a:t>
            </a:r>
            <a:endParaRPr kumimoji="0" lang="en-US" sz="1000" b="1" i="0" u="none" strike="noStrike" kern="1200" cap="none" spc="0" normalizeH="0" baseline="0" noProof="0" dirty="0">
              <a:ln>
                <a:noFill/>
              </a:ln>
              <a:effectLst/>
              <a:uLnTx/>
              <a:uFillTx/>
              <a:ea typeface="+mn-ea"/>
              <a:cs typeface="+mn-cs"/>
            </a:endParaRPr>
          </a:p>
          <a:p>
            <a:endParaRPr kumimoji="0" lang="en-US" sz="1000" b="1" i="0" u="none" strike="noStrike" kern="1200" cap="none" spc="0" normalizeH="0" baseline="0" noProof="0" dirty="0">
              <a:ln>
                <a:noFill/>
              </a:ln>
              <a:effectLst/>
              <a:uLnTx/>
              <a:uFillTx/>
              <a:ea typeface="+mn-ea"/>
              <a:cs typeface="+mn-cs"/>
            </a:endParaRPr>
          </a:p>
        </p:txBody>
      </p:sp>
      <p:sp>
        <p:nvSpPr>
          <p:cNvPr id="6" name="Oval 5">
            <a:extLst>
              <a:ext uri="{FF2B5EF4-FFF2-40B4-BE49-F238E27FC236}">
                <a16:creationId xmlns:a16="http://schemas.microsoft.com/office/drawing/2014/main" id="{452096E7-CE08-2FD0-ABB7-11B51403AE20}"/>
              </a:ext>
            </a:extLst>
          </p:cNvPr>
          <p:cNvSpPr/>
          <p:nvPr/>
        </p:nvSpPr>
        <p:spPr>
          <a:xfrm>
            <a:off x="8342722" y="1451643"/>
            <a:ext cx="3122599" cy="3122599"/>
          </a:xfrm>
          <a:prstGeom prst="ellipse">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1" name="TextBox 10"/>
          <p:cNvSpPr txBox="1"/>
          <p:nvPr/>
        </p:nvSpPr>
        <p:spPr>
          <a:xfrm>
            <a:off x="8643367" y="2387586"/>
            <a:ext cx="2632523"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0" dirty="0">
                <a:solidFill>
                  <a:schemeClr val="bg2"/>
                </a:solidFill>
                <a:effectLst/>
                <a:latin typeface="ProximaNova-Regular"/>
              </a:rPr>
              <a:t>Humana members can earn more than $200 in rewards through Go365 in redeemable gift cards per plan year.</a:t>
            </a:r>
            <a:endParaRPr kumimoji="0" lang="en-US" sz="2000" b="1" i="0" u="none" strike="noStrike" kern="1200" cap="none" spc="0" normalizeH="0" baseline="0" noProof="0" dirty="0">
              <a:ln>
                <a:noFill/>
              </a:ln>
              <a:solidFill>
                <a:schemeClr val="bg2"/>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A441206-A724-4E9F-7E88-739B5D3732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0361" y="1598033"/>
            <a:ext cx="787319" cy="743579"/>
          </a:xfrm>
          <a:prstGeom prst="rect">
            <a:avLst/>
          </a:prstGeom>
        </p:spPr>
      </p:pic>
      <p:sp>
        <p:nvSpPr>
          <p:cNvPr id="13" name="Rectangle 12">
            <a:extLst>
              <a:ext uri="{FF2B5EF4-FFF2-40B4-BE49-F238E27FC236}">
                <a16:creationId xmlns:a16="http://schemas.microsoft.com/office/drawing/2014/main" id="{9D7DECD7-30E2-CA6C-2025-A65C273F8EC6}"/>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spTree>
    <p:extLst>
      <p:ext uri="{BB962C8B-B14F-4D97-AF65-F5344CB8AC3E}">
        <p14:creationId xmlns:p14="http://schemas.microsoft.com/office/powerpoint/2010/main" val="365288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8B4CDC0-B5F4-20DE-DF23-372C500B9860}"/>
              </a:ext>
            </a:extLst>
          </p:cNvPr>
          <p:cNvSpPr/>
          <p:nvPr/>
        </p:nvSpPr>
        <p:spPr>
          <a:xfrm>
            <a:off x="7297485" y="4307016"/>
            <a:ext cx="1092607" cy="1092607"/>
          </a:xfrm>
          <a:prstGeom prst="ellipse">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2" name="Title 1"/>
          <p:cNvSpPr>
            <a:spLocks noGrp="1"/>
          </p:cNvSpPr>
          <p:nvPr>
            <p:ph type="title"/>
          </p:nvPr>
        </p:nvSpPr>
        <p:spPr>
          <a:xfrm>
            <a:off x="685800" y="397659"/>
            <a:ext cx="11137392" cy="393859"/>
          </a:xfrm>
        </p:spPr>
        <p:txBody>
          <a:bodyPr/>
          <a:lstStyle/>
          <a:p>
            <a:r>
              <a:rPr lang="en-US" dirty="0">
                <a:solidFill>
                  <a:srgbClr val="5C9A1B"/>
                </a:solidFill>
              </a:rPr>
              <a:t>2023 activities and rewards: social/educational and fitness activities</a:t>
            </a:r>
            <a:br>
              <a:rPr lang="en-US" dirty="0">
                <a:solidFill>
                  <a:srgbClr val="5C9A1B"/>
                </a:solidFill>
              </a:rPr>
            </a:br>
            <a:endParaRPr lang="en-US" dirty="0">
              <a:solidFill>
                <a:srgbClr val="5C9A1B"/>
              </a:solidFill>
            </a:endParaRPr>
          </a:p>
        </p:txBody>
      </p:sp>
      <p:sp>
        <p:nvSpPr>
          <p:cNvPr id="4" name="Slide Number Placehold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F57"/>
                </a:solidFill>
                <a:effectLst/>
                <a:uLnTx/>
                <a:uFillTx/>
                <a:latin typeface="Calibri Light" panose="020F0302020204030204" pitchFamily="34" charset="0"/>
                <a:ea typeface="+mn-ea"/>
                <a:cs typeface="Calibri Light" panose="020F0302020204030204" pitchFamily="34" charset="0"/>
              </a:rPr>
              <a:t>•</a:t>
            </a:r>
            <a:r>
              <a:rPr kumimoji="0" lang="en-US" sz="1200" b="0" i="0" u="none" strike="noStrike" kern="1200" cap="none" spc="0" normalizeH="0" baseline="0" noProof="0">
                <a:ln>
                  <a:noFill/>
                </a:ln>
                <a:solidFill>
                  <a:srgbClr val="C8C8C8"/>
                </a:solidFill>
                <a:effectLst/>
                <a:uLnTx/>
                <a:uFillTx/>
                <a:latin typeface="Calibri Light" panose="020F0302020204030204" pitchFamily="34" charset="0"/>
                <a:ea typeface="+mn-ea"/>
                <a:cs typeface="Calibri Light" panose="020F0302020204030204" pitchFamily="34" charset="0"/>
              </a:rPr>
              <a:t> </a:t>
            </a:r>
            <a:fld id="{37D409AB-2201-4E18-8A34-C31753AD9B06}" type="slidenum">
              <a:rPr kumimoji="0" lang="en-US" sz="1200" b="0" i="0" u="none" strike="noStrike" kern="1200" cap="none" spc="0" normalizeH="0" baseline="0" noProof="0" smtClean="0">
                <a:ln>
                  <a:noFill/>
                </a:ln>
                <a:solidFill>
                  <a:srgbClr val="53575A"/>
                </a:solidFill>
                <a:effectLst/>
                <a:uLnTx/>
                <a:uFillTx/>
                <a:latin typeface="Calibri Light" panose="020F0302020204030204" pitchFamily="34" charset="0"/>
                <a:ea typeface="+mn-ea"/>
                <a:cs typeface="Calibri Light" panose="020F03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3575A"/>
              </a:solidFill>
              <a:effectLst/>
              <a:uLnTx/>
              <a:uFillTx/>
              <a:latin typeface="Calibri Light" panose="020F0302020204030204" pitchFamily="34" charset="0"/>
              <a:ea typeface="+mn-ea"/>
              <a:cs typeface="Calibri Light" panose="020F0302020204030204" pitchFamily="34" charset="0"/>
            </a:endParaRPr>
          </a:p>
        </p:txBody>
      </p:sp>
      <p:sp>
        <p:nvSpPr>
          <p:cNvPr id="7" name="TextBox 6"/>
          <p:cNvSpPr txBox="1"/>
          <p:nvPr/>
        </p:nvSpPr>
        <p:spPr>
          <a:xfrm>
            <a:off x="685800" y="5821316"/>
            <a:ext cx="1064850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75A"/>
                </a:solidFill>
                <a:effectLst/>
                <a:uLnTx/>
                <a:uFillTx/>
                <a:latin typeface="Calibri" panose="020F0502020204030204"/>
                <a:ea typeface="+mn-ea"/>
                <a:cs typeface="+mn-cs"/>
              </a:rPr>
              <a:t>* Rewards have no cash value and can only be redeemed in the Go365 Mall. Rewards must be earned and redeemed within the same program year. Rewards not redeemed by Dec. 31 will be forfeited.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75A"/>
                </a:solidFill>
                <a:effectLst/>
                <a:uLnTx/>
                <a:uFillTx/>
                <a:latin typeface="Calibri" panose="020F0502020204030204"/>
                <a:ea typeface="+mn-ea"/>
                <a:cs typeface="+mn-cs"/>
              </a:rPr>
              <a:t>The intent of the Social/Health Education rewardable activities is to incentivize members to spend time in the community, interacting with others as a means of counteracting loneliness and isolation. COVID-19 opens these options to virtual offerings such as, FaceTime, Zoom or other video conferencing with a loved one. Any activity that achieves this and is at least similar to the items on the list will qualify for the reward.</a:t>
            </a:r>
          </a:p>
        </p:txBody>
      </p:sp>
      <p:sp>
        <p:nvSpPr>
          <p:cNvPr id="9" name="TextBox 8"/>
          <p:cNvSpPr txBox="1"/>
          <p:nvPr/>
        </p:nvSpPr>
        <p:spPr>
          <a:xfrm>
            <a:off x="8410354" y="4291570"/>
            <a:ext cx="3412838" cy="1092607"/>
          </a:xfrm>
          <a:prstGeom prst="rect">
            <a:avLst/>
          </a:prstGeom>
          <a:noFill/>
        </p:spPr>
        <p:txBody>
          <a:bodyPr wrap="square" lIns="182880" rIns="182880" rtlCol="0" anchor="ctr">
            <a:spAutoFit/>
          </a:bodyPr>
          <a:lstStyle/>
          <a:p>
            <a:pPr>
              <a:defRPr/>
            </a:pPr>
            <a:r>
              <a:rPr kumimoji="0" lang="en-US" sz="1200" b="0" i="0" u="none" strike="noStrike" kern="1200" cap="none" spc="0" normalizeH="0" baseline="0" noProof="0" dirty="0">
                <a:ln>
                  <a:noFill/>
                </a:ln>
                <a:solidFill>
                  <a:schemeClr val="tx2"/>
                </a:solidFill>
                <a:effectLst/>
                <a:uLnTx/>
                <a:uFillTx/>
                <a:latin typeface="Calibri" panose="020F0502020204030204"/>
                <a:ea typeface="+mn-ea"/>
                <a:cs typeface="+mn-cs"/>
              </a:rPr>
              <a:t>Members log their activities online in their Go365 account or submit a completed form by mail to receive a reward for certain activities. </a:t>
            </a:r>
          </a:p>
          <a:p>
            <a:pPr>
              <a:spcBef>
                <a:spcPts val="600"/>
              </a:spcBef>
              <a:defRPr/>
            </a:pPr>
            <a:r>
              <a:rPr kumimoji="0" lang="en-US" sz="1200" b="0" i="0" u="none" strike="noStrike" kern="1200" cap="none" spc="0" normalizeH="0" baseline="0" noProof="0" dirty="0">
                <a:ln>
                  <a:noFill/>
                </a:ln>
                <a:solidFill>
                  <a:schemeClr val="tx2"/>
                </a:solidFill>
                <a:effectLst/>
                <a:uLnTx/>
                <a:uFillTx/>
                <a:latin typeface="Calibri" panose="020F0502020204030204"/>
                <a:ea typeface="+mn-ea"/>
                <a:cs typeface="+mn-cs"/>
              </a:rPr>
              <a:t>The forms can be found by signing in at </a:t>
            </a:r>
            <a:r>
              <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rPr>
              <a:t>Humana.com </a:t>
            </a:r>
            <a:r>
              <a:rPr kumimoji="0" lang="en-US" sz="1200" b="0" i="0" u="none" strike="noStrike" kern="1200" cap="none" spc="0" normalizeH="0" baseline="0" noProof="0" dirty="0">
                <a:ln>
                  <a:noFill/>
                </a:ln>
                <a:solidFill>
                  <a:schemeClr val="tx2"/>
                </a:solidFill>
                <a:effectLst/>
                <a:uLnTx/>
                <a:uFillTx/>
                <a:latin typeface="Calibri" panose="020F0502020204030204"/>
                <a:ea typeface="+mn-ea"/>
                <a:cs typeface="+mn-cs"/>
              </a:rPr>
              <a:t>or by requesting paper materials. </a:t>
            </a:r>
          </a:p>
        </p:txBody>
      </p:sp>
      <p:graphicFrame>
        <p:nvGraphicFramePr>
          <p:cNvPr id="6" name="Table 5"/>
          <p:cNvGraphicFramePr>
            <a:graphicFrameLocks noGrp="1"/>
          </p:cNvGraphicFramePr>
          <p:nvPr>
            <p:extLst>
              <p:ext uri="{D42A27DB-BD31-4B8C-83A1-F6EECF244321}">
                <p14:modId xmlns:p14="http://schemas.microsoft.com/office/powerpoint/2010/main" val="260074620"/>
              </p:ext>
            </p:extLst>
          </p:nvPr>
        </p:nvGraphicFramePr>
        <p:xfrm>
          <a:off x="529389" y="992018"/>
          <a:ext cx="6509364" cy="3259110"/>
        </p:xfrm>
        <a:graphic>
          <a:graphicData uri="http://schemas.openxmlformats.org/drawingml/2006/table">
            <a:tbl>
              <a:tblPr firstRow="1" bandRow="1">
                <a:tableStyleId>{5C22544A-7EE6-4342-B048-85BDC9FD1C3A}</a:tableStyleId>
              </a:tblPr>
              <a:tblGrid>
                <a:gridCol w="6509364">
                  <a:extLst>
                    <a:ext uri="{9D8B030D-6E8A-4147-A177-3AD203B41FA5}">
                      <a16:colId xmlns:a16="http://schemas.microsoft.com/office/drawing/2014/main" val="2016597499"/>
                    </a:ext>
                  </a:extLst>
                </a:gridCol>
              </a:tblGrid>
              <a:tr h="411474">
                <a:tc>
                  <a:txBody>
                    <a:bodyPr/>
                    <a:lstStyle/>
                    <a:p>
                      <a:pPr algn="ctr"/>
                      <a:r>
                        <a:rPr lang="en-US" sz="1400" b="0" dirty="0">
                          <a:solidFill>
                            <a:schemeClr val="tx2"/>
                          </a:solidFill>
                        </a:rPr>
                        <a:t>GET INVOLVED: social and health education example activities*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47332786"/>
                  </a:ext>
                </a:extLst>
              </a:tr>
              <a:tr h="291726">
                <a:tc>
                  <a:txBody>
                    <a:bodyPr/>
                    <a:lstStyle/>
                    <a:p>
                      <a:r>
                        <a:rPr lang="en-US" sz="1200" dirty="0"/>
                        <a:t>Attend a class at a Humana</a:t>
                      </a:r>
                      <a:r>
                        <a:rPr lang="en-US" sz="1200" baseline="0" dirty="0"/>
                        <a:t> Neighborhood Center® (virtual or in person).</a:t>
                      </a:r>
                      <a:endParaRPr lang="en-US" sz="1200" dirty="0"/>
                    </a:p>
                  </a:txBody>
                  <a:tcPr anchor="ctr">
                    <a:lnL w="12700" cmpd="sng">
                      <a:noFill/>
                    </a:lnL>
                    <a:lnR w="12700" cap="flat" cmpd="sng" algn="ctr">
                      <a:solidFill>
                        <a:schemeClr val="bg2"/>
                      </a:solidFill>
                      <a:prstDash val="solid"/>
                      <a:round/>
                      <a:headEnd type="none" w="med" len="med"/>
                      <a:tailEnd type="none" w="med" len="med"/>
                    </a:lnR>
                    <a:lnT w="38100" cmpd="sng">
                      <a:noFill/>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416345"/>
                  </a:ext>
                </a:extLst>
              </a:tr>
              <a:tr h="518624">
                <a:tc>
                  <a:txBody>
                    <a:bodyPr/>
                    <a:lstStyle/>
                    <a:p>
                      <a:r>
                        <a:rPr lang="en-US" sz="1200" dirty="0"/>
                        <a:t>Attend an eligible health education class</a:t>
                      </a:r>
                      <a:r>
                        <a:rPr lang="en-US" sz="1200" baseline="0" dirty="0"/>
                        <a:t> (These are just some of the many eligible activities—a health education class hosted by a hospital, agent, provider and/or Humana Neighborhood Center®; videos/podcasts in the Go365 by Humana® wellness library on Go365.com; other online courses).</a:t>
                      </a:r>
                      <a:endParaRPr lang="en-US" sz="1200" dirty="0"/>
                    </a:p>
                  </a:txBody>
                  <a:tcPr anchor="ctr">
                    <a:lnL w="12700" cmpd="sng">
                      <a:noFill/>
                    </a:lnL>
                    <a:lnR w="12700" cap="flat" cmpd="sng" algn="ctr">
                      <a:solidFill>
                        <a:schemeClr val="bg2"/>
                      </a:solidFill>
                      <a:prstDash val="solid"/>
                      <a:round/>
                      <a:headEnd type="none" w="med" len="med"/>
                      <a:tailEnd type="none" w="med" len="med"/>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9842"/>
                  </a:ext>
                </a:extLst>
              </a:tr>
              <a:tr h="291726">
                <a:tc>
                  <a:txBody>
                    <a:bodyPr/>
                    <a:lstStyle/>
                    <a:p>
                      <a:r>
                        <a:rPr lang="en-US" sz="1200" dirty="0"/>
                        <a:t>Take other class related to a hobby or activity not offered by Humana (e.g., painting, dancing).</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335983"/>
                  </a:ext>
                </a:extLst>
              </a:tr>
              <a:tr h="291726">
                <a:tc>
                  <a:txBody>
                    <a:bodyPr/>
                    <a:lstStyle/>
                    <a:p>
                      <a:r>
                        <a:rPr lang="en-US" sz="1200" dirty="0"/>
                        <a:t>Participate in an athletic</a:t>
                      </a:r>
                      <a:r>
                        <a:rPr lang="en-US" sz="1200" baseline="0" dirty="0"/>
                        <a:t> event (e.g., 5K walk/run, cycling, virtual running club).</a:t>
                      </a:r>
                      <a:endParaRPr lang="en-US" sz="1200" dirty="0"/>
                    </a:p>
                  </a:txBody>
                  <a:tcPr anchor="ctr">
                    <a:lnL w="12700" cmpd="sng">
                      <a:noFill/>
                    </a:lnL>
                    <a:lnR w="12700" cap="flat" cmpd="sng" algn="ctr">
                      <a:solidFill>
                        <a:schemeClr val="bg2"/>
                      </a:solidFill>
                      <a:prstDash val="solid"/>
                      <a:round/>
                      <a:headEnd type="none" w="med" len="med"/>
                      <a:tailEnd type="none" w="med" len="med"/>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6767388"/>
                  </a:ext>
                </a:extLst>
              </a:tr>
              <a:tr h="291726">
                <a:tc>
                  <a:txBody>
                    <a:bodyPr/>
                    <a:lstStyle/>
                    <a:p>
                      <a:r>
                        <a:rPr lang="en-US" sz="1200" dirty="0"/>
                        <a:t>Take other class related to a hobby or activity not offered by Humana (e.g., dance competition, bocce ball tournament).</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537445"/>
                  </a:ext>
                </a:extLst>
              </a:tr>
              <a:tr h="291726">
                <a:tc>
                  <a:txBody>
                    <a:bodyPr/>
                    <a:lstStyle/>
                    <a:p>
                      <a:r>
                        <a:rPr lang="en-US" sz="1200" dirty="0"/>
                        <a:t>Participate in a volunteer opportunity either virtually or in person.</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312965"/>
                  </a:ext>
                </a:extLst>
              </a:tr>
              <a:tr h="291726">
                <a:tc>
                  <a:txBody>
                    <a:bodyPr/>
                    <a:lstStyle/>
                    <a:p>
                      <a:r>
                        <a:rPr lang="en-US" sz="1200" dirty="0"/>
                        <a:t>Participate/post</a:t>
                      </a:r>
                      <a:r>
                        <a:rPr lang="en-US" sz="1200" baseline="0" dirty="0"/>
                        <a:t> in the Go365 by Humana Community OR the Humana Virtual Guidance Center.</a:t>
                      </a:r>
                      <a:endParaRPr lang="en-US" sz="1200" dirty="0"/>
                    </a:p>
                  </a:txBody>
                  <a:tcPr anchor="ctr">
                    <a:lnL w="12700" cmpd="sng">
                      <a:noFill/>
                    </a:lnL>
                    <a:lnR w="12700" cap="flat" cmpd="sng" algn="ctr">
                      <a:solidFill>
                        <a:schemeClr val="bg2"/>
                      </a:solidFill>
                      <a:prstDash val="solid"/>
                      <a:round/>
                      <a:headEnd type="none" w="med" len="med"/>
                      <a:tailEnd type="none" w="med" len="med"/>
                    </a:lnR>
                    <a:lnT w="12700" cap="flat" cmpd="sng" algn="ctr">
                      <a:solidFill>
                        <a:srgbClr val="002F57"/>
                      </a:solidFill>
                      <a:prstDash val="solid"/>
                      <a:round/>
                      <a:headEnd type="none" w="med" len="med"/>
                      <a:tailEnd type="none" w="med" len="med"/>
                    </a:lnT>
                    <a:lnB w="12700" cap="flat" cmpd="sng" algn="ctr">
                      <a:solidFill>
                        <a:srgbClr val="002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270803"/>
                  </a:ext>
                </a:extLst>
              </a:tr>
              <a:tr h="291726">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200" dirty="0"/>
                        <a:t>Join a social club such as garden, book or sports/golf/pickleball/walking,</a:t>
                      </a:r>
                      <a:r>
                        <a:rPr lang="en-US" sz="1200" baseline="0" dirty="0"/>
                        <a:t> etc.</a:t>
                      </a:r>
                      <a:r>
                        <a:rPr lang="en-US" sz="1200" dirty="0"/>
                        <a:t> (virtual or in person).</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rgbClr val="002F57"/>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97559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32440958"/>
              </p:ext>
            </p:extLst>
          </p:nvPr>
        </p:nvGraphicFramePr>
        <p:xfrm>
          <a:off x="7272670" y="973647"/>
          <a:ext cx="4401940" cy="2644977"/>
        </p:xfrm>
        <a:graphic>
          <a:graphicData uri="http://schemas.openxmlformats.org/drawingml/2006/table">
            <a:tbl>
              <a:tblPr firstRow="1" bandRow="1">
                <a:tableStyleId>{5C22544A-7EE6-4342-B048-85BDC9FD1C3A}</a:tableStyleId>
              </a:tblPr>
              <a:tblGrid>
                <a:gridCol w="4401940">
                  <a:extLst>
                    <a:ext uri="{9D8B030D-6E8A-4147-A177-3AD203B41FA5}">
                      <a16:colId xmlns:a16="http://schemas.microsoft.com/office/drawing/2014/main" val="990852308"/>
                    </a:ext>
                  </a:extLst>
                </a:gridCol>
              </a:tblGrid>
              <a:tr h="448491">
                <a:tc>
                  <a:txBody>
                    <a:bodyPr/>
                    <a:lstStyle/>
                    <a:p>
                      <a:pPr algn="ctr"/>
                      <a:r>
                        <a:rPr lang="en-US" sz="1400" b="0" dirty="0">
                          <a:solidFill>
                            <a:schemeClr val="bg2"/>
                          </a:solidFill>
                        </a:rPr>
                        <a:t>GET ACTIVE: exercise</a:t>
                      </a:r>
                      <a:r>
                        <a:rPr lang="en-US" sz="1400" b="0" baseline="0" dirty="0">
                          <a:solidFill>
                            <a:schemeClr val="bg2"/>
                          </a:solidFill>
                        </a:rPr>
                        <a:t> and fitness</a:t>
                      </a:r>
                      <a:endParaRPr lang="en-US" sz="1400" b="0" dirty="0">
                        <a:solidFill>
                          <a:schemeClr val="bg2"/>
                        </a:solidFill>
                      </a:endParaRPr>
                    </a:p>
                  </a:txBody>
                  <a:tcPr anchor="ctr">
                    <a:lnL w="12700" cmpd="sng">
                      <a:noFill/>
                    </a:lnL>
                    <a:lnR w="12700" cap="flat" cmpd="sng" algn="ctr">
                      <a:solidFill>
                        <a:srgbClr val="49772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14A21"/>
                    </a:solidFill>
                  </a:tcPr>
                </a:tc>
                <a:extLst>
                  <a:ext uri="{0D108BD9-81ED-4DB2-BD59-A6C34878D82A}">
                    <a16:rowId xmlns:a16="http://schemas.microsoft.com/office/drawing/2014/main" val="914745047"/>
                  </a:ext>
                </a:extLst>
              </a:tr>
              <a:tr h="1566159">
                <a:tc>
                  <a:txBody>
                    <a:bodyPr/>
                    <a:lstStyle/>
                    <a:p>
                      <a:r>
                        <a:rPr lang="en-US" sz="1200" kern="1200" dirty="0">
                          <a:solidFill>
                            <a:schemeClr val="dk1"/>
                          </a:solidFill>
                          <a:effectLst/>
                          <a:latin typeface="+mn-lt"/>
                          <a:ea typeface="+mn-ea"/>
                          <a:cs typeface="+mn-cs"/>
                        </a:rPr>
                        <a:t>Complete a minimum of 12 workouts per month tracked via </a:t>
                      </a:r>
                      <a:r>
                        <a:rPr lang="en-US" sz="1200" kern="1200" dirty="0" err="1">
                          <a:solidFill>
                            <a:schemeClr val="dk1"/>
                          </a:solidFill>
                          <a:effectLst/>
                          <a:latin typeface="+mn-lt"/>
                          <a:ea typeface="+mn-ea"/>
                          <a:cs typeface="+mn-cs"/>
                        </a:rPr>
                        <a:t>SilverSneakers</a:t>
                      </a:r>
                      <a:r>
                        <a:rPr lang="en-US" sz="1200" kern="1200" baseline="30000" dirty="0">
                          <a:solidFill>
                            <a:schemeClr val="dk1"/>
                          </a:solidFill>
                          <a:effectLst/>
                          <a:latin typeface="+mn-lt"/>
                          <a:ea typeface="+mn-ea"/>
                          <a:cs typeface="+mn-cs"/>
                        </a:rPr>
                        <a:t>®</a:t>
                      </a:r>
                      <a:r>
                        <a:rPr lang="en-US" sz="1200" kern="1200" dirty="0">
                          <a:solidFill>
                            <a:schemeClr val="dk1"/>
                          </a:solidFill>
                          <a:effectLst/>
                          <a:latin typeface="+mn-lt"/>
                          <a:ea typeface="+mn-ea"/>
                          <a:cs typeface="+mn-cs"/>
                        </a:rPr>
                        <a:t>, fitness device, online or paper-based tracker. Other physical activities may include golfing, cycling, swimming, Zumba, yoga, strength training, etc.</a:t>
                      </a: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254529"/>
                  </a:ext>
                </a:extLst>
              </a:tr>
              <a:tr h="630327">
                <a:tc>
                  <a:txBody>
                    <a:bodyPr/>
                    <a:lstStyle/>
                    <a:p>
                      <a:endParaRPr lang="en-US" sz="1200" kern="1200" dirty="0">
                        <a:solidFill>
                          <a:schemeClr val="dk1"/>
                        </a:solidFill>
                        <a:effectLst/>
                        <a:latin typeface="+mn-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295256"/>
                  </a:ext>
                </a:extLst>
              </a:tr>
            </a:tbl>
          </a:graphicData>
        </a:graphic>
      </p:graphicFrame>
      <p:sp>
        <p:nvSpPr>
          <p:cNvPr id="5" name="TextBox 4">
            <a:extLst>
              <a:ext uri="{FF2B5EF4-FFF2-40B4-BE49-F238E27FC236}">
                <a16:creationId xmlns:a16="http://schemas.microsoft.com/office/drawing/2014/main" id="{98091471-B3EF-66A3-BC3A-94A068B89584}"/>
              </a:ext>
            </a:extLst>
          </p:cNvPr>
          <p:cNvSpPr txBox="1"/>
          <p:nvPr/>
        </p:nvSpPr>
        <p:spPr>
          <a:xfrm>
            <a:off x="529389" y="4284915"/>
            <a:ext cx="6509364" cy="892552"/>
          </a:xfrm>
          <a:prstGeom prst="rect">
            <a:avLst/>
          </a:prstGeom>
          <a:solidFill>
            <a:schemeClr val="accent1"/>
          </a:solidFill>
        </p:spPr>
        <p:txBody>
          <a:bodyPr wrap="square" rtlCol="0">
            <a:spAutoFit/>
          </a:bodyPr>
          <a:lstStyle/>
          <a:p>
            <a:pPr>
              <a:spcBef>
                <a:spcPts val="600"/>
              </a:spcBef>
              <a:spcAft>
                <a:spcPts val="600"/>
              </a:spcAft>
            </a:pPr>
            <a:r>
              <a:rPr lang="en-US" sz="1400" dirty="0">
                <a:solidFill>
                  <a:schemeClr val="tx2"/>
                </a:solidFill>
                <a:effectLst/>
              </a:rPr>
              <a:t>For any activity above, get 1 reward </a:t>
            </a:r>
            <a:br>
              <a:rPr lang="en-US" sz="1400" dirty="0">
                <a:solidFill>
                  <a:schemeClr val="tx2"/>
                </a:solidFill>
                <a:effectLst/>
              </a:rPr>
            </a:br>
            <a:r>
              <a:rPr lang="en-US" sz="1400" dirty="0">
                <a:solidFill>
                  <a:schemeClr val="tx2"/>
                </a:solidFill>
                <a:effectLst/>
              </a:rPr>
              <a:t>per month or $5 for each activity.</a:t>
            </a:r>
          </a:p>
          <a:p>
            <a:pPr>
              <a:spcBef>
                <a:spcPts val="600"/>
              </a:spcBef>
              <a:spcAft>
                <a:spcPts val="600"/>
              </a:spcAft>
            </a:pPr>
            <a:r>
              <a:rPr lang="en-US" sz="1400" dirty="0">
                <a:solidFill>
                  <a:schemeClr val="tx2"/>
                </a:solidFill>
                <a:effectLst/>
              </a:rPr>
              <a:t>Report activity within 90 days.</a:t>
            </a:r>
          </a:p>
        </p:txBody>
      </p:sp>
      <p:sp>
        <p:nvSpPr>
          <p:cNvPr id="8" name="TextBox 7">
            <a:extLst>
              <a:ext uri="{FF2B5EF4-FFF2-40B4-BE49-F238E27FC236}">
                <a16:creationId xmlns:a16="http://schemas.microsoft.com/office/drawing/2014/main" id="{640AB74B-8F6F-4BD4-A45F-A32A3908BC91}"/>
              </a:ext>
            </a:extLst>
          </p:cNvPr>
          <p:cNvSpPr txBox="1"/>
          <p:nvPr/>
        </p:nvSpPr>
        <p:spPr>
          <a:xfrm>
            <a:off x="4320954" y="4476074"/>
            <a:ext cx="2717799" cy="608885"/>
          </a:xfrm>
          <a:prstGeom prst="rect">
            <a:avLst/>
          </a:prstGeom>
          <a:noFill/>
        </p:spPr>
        <p:txBody>
          <a:bodyPr wrap="square" rtlCol="0">
            <a:spAutoFit/>
          </a:bodyPr>
          <a:lstStyle/>
          <a:p>
            <a:pPr algn="ctr">
              <a:lnSpc>
                <a:spcPts val="2000"/>
              </a:lnSpc>
            </a:pPr>
            <a:r>
              <a:rPr lang="en-US" sz="2800" b="1" dirty="0">
                <a:solidFill>
                  <a:schemeClr val="tx2"/>
                </a:solidFill>
              </a:rPr>
              <a:t>$40 </a:t>
            </a:r>
          </a:p>
          <a:p>
            <a:pPr algn="ctr">
              <a:lnSpc>
                <a:spcPts val="2000"/>
              </a:lnSpc>
            </a:pPr>
            <a:r>
              <a:rPr lang="en-US" sz="2000" dirty="0">
                <a:solidFill>
                  <a:schemeClr val="tx2"/>
                </a:solidFill>
              </a:rPr>
              <a:t>annual maximum</a:t>
            </a:r>
          </a:p>
        </p:txBody>
      </p:sp>
      <p:sp>
        <p:nvSpPr>
          <p:cNvPr id="15" name="TextBox 14">
            <a:extLst>
              <a:ext uri="{FF2B5EF4-FFF2-40B4-BE49-F238E27FC236}">
                <a16:creationId xmlns:a16="http://schemas.microsoft.com/office/drawing/2014/main" id="{32605BB3-3CD2-29FD-6451-0618DF4BBC59}"/>
              </a:ext>
            </a:extLst>
          </p:cNvPr>
          <p:cNvSpPr txBox="1"/>
          <p:nvPr/>
        </p:nvSpPr>
        <p:spPr>
          <a:xfrm>
            <a:off x="7272671" y="2941424"/>
            <a:ext cx="4401940" cy="1031051"/>
          </a:xfrm>
          <a:prstGeom prst="rect">
            <a:avLst/>
          </a:prstGeom>
          <a:solidFill>
            <a:srgbClr val="114A21"/>
          </a:solidFill>
        </p:spPr>
        <p:txBody>
          <a:bodyPr wrap="square" rtlCol="0">
            <a:spAutoFit/>
          </a:bodyPr>
          <a:lstStyle/>
          <a:p>
            <a:r>
              <a:rPr lang="en-US" sz="1400" dirty="0">
                <a:solidFill>
                  <a:schemeClr val="bg2"/>
                </a:solidFill>
                <a:effectLst/>
              </a:rPr>
              <a:t>For either activity above, </a:t>
            </a:r>
            <a:br>
              <a:rPr lang="en-US" sz="1400" dirty="0">
                <a:solidFill>
                  <a:schemeClr val="bg2"/>
                </a:solidFill>
                <a:effectLst/>
              </a:rPr>
            </a:br>
            <a:r>
              <a:rPr lang="en-US" sz="1400" dirty="0">
                <a:solidFill>
                  <a:schemeClr val="bg2"/>
                </a:solidFill>
                <a:effectLst/>
              </a:rPr>
              <a:t>get $5 for completing </a:t>
            </a:r>
            <a:br>
              <a:rPr lang="en-US" sz="1400" dirty="0">
                <a:solidFill>
                  <a:schemeClr val="bg2"/>
                </a:solidFill>
                <a:effectLst/>
              </a:rPr>
            </a:br>
            <a:r>
              <a:rPr lang="en-US" sz="1400" dirty="0">
                <a:solidFill>
                  <a:schemeClr val="bg2"/>
                </a:solidFill>
                <a:effectLst/>
              </a:rPr>
              <a:t>12 workouts per month.</a:t>
            </a:r>
          </a:p>
          <a:p>
            <a:pPr>
              <a:spcBef>
                <a:spcPts val="600"/>
              </a:spcBef>
            </a:pPr>
            <a:r>
              <a:rPr lang="en-US" sz="1400" dirty="0">
                <a:solidFill>
                  <a:schemeClr val="bg2"/>
                </a:solidFill>
                <a:effectLst/>
              </a:rPr>
              <a:t>Report activity within 90 days.</a:t>
            </a:r>
          </a:p>
        </p:txBody>
      </p:sp>
      <p:sp>
        <p:nvSpPr>
          <p:cNvPr id="24" name="TextBox 23">
            <a:extLst>
              <a:ext uri="{FF2B5EF4-FFF2-40B4-BE49-F238E27FC236}">
                <a16:creationId xmlns:a16="http://schemas.microsoft.com/office/drawing/2014/main" id="{CF7F4033-3503-F9EB-AE54-8D86C52E4F43}"/>
              </a:ext>
            </a:extLst>
          </p:cNvPr>
          <p:cNvSpPr txBox="1"/>
          <p:nvPr/>
        </p:nvSpPr>
        <p:spPr>
          <a:xfrm>
            <a:off x="10191607" y="3105453"/>
            <a:ext cx="1258635" cy="865365"/>
          </a:xfrm>
          <a:prstGeom prst="rect">
            <a:avLst/>
          </a:prstGeom>
          <a:noFill/>
        </p:spPr>
        <p:txBody>
          <a:bodyPr wrap="square" rtlCol="0">
            <a:spAutoFit/>
          </a:bodyPr>
          <a:lstStyle/>
          <a:p>
            <a:pPr algn="ctr">
              <a:lnSpc>
                <a:spcPts val="2000"/>
              </a:lnSpc>
            </a:pPr>
            <a:r>
              <a:rPr lang="en-US" sz="2800" b="1" dirty="0">
                <a:solidFill>
                  <a:schemeClr val="bg2"/>
                </a:solidFill>
              </a:rPr>
              <a:t>$60 </a:t>
            </a:r>
            <a:r>
              <a:rPr lang="en-US" sz="2000" dirty="0">
                <a:solidFill>
                  <a:schemeClr val="bg2"/>
                </a:solidFill>
              </a:rPr>
              <a:t>annual maximum</a:t>
            </a:r>
          </a:p>
        </p:txBody>
      </p:sp>
      <p:sp>
        <p:nvSpPr>
          <p:cNvPr id="25" name="Rectangle 24">
            <a:extLst>
              <a:ext uri="{FF2B5EF4-FFF2-40B4-BE49-F238E27FC236}">
                <a16:creationId xmlns:a16="http://schemas.microsoft.com/office/drawing/2014/main" id="{3B9B0FA0-1A98-AC53-25EC-ADF529442B0E}"/>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pic>
        <p:nvPicPr>
          <p:cNvPr id="27" name="Picture 26" descr="Icon&#10;&#10;Description automatically generated">
            <a:extLst>
              <a:ext uri="{FF2B5EF4-FFF2-40B4-BE49-F238E27FC236}">
                <a16:creationId xmlns:a16="http://schemas.microsoft.com/office/drawing/2014/main" id="{6994268D-F0F4-2BBE-161B-ED64F734BD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3168" y="4540619"/>
            <a:ext cx="583904" cy="667318"/>
          </a:xfrm>
          <a:prstGeom prst="rect">
            <a:avLst/>
          </a:prstGeom>
        </p:spPr>
      </p:pic>
    </p:spTree>
    <p:extLst>
      <p:ext uri="{BB962C8B-B14F-4D97-AF65-F5344CB8AC3E}">
        <p14:creationId xmlns:p14="http://schemas.microsoft.com/office/powerpoint/2010/main" val="26803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544" y="5416750"/>
            <a:ext cx="10955447" cy="523220"/>
          </a:xfrm>
          <a:prstGeom prst="rect">
            <a:avLst/>
          </a:prstGeom>
          <a:noFill/>
        </p:spPr>
        <p:txBody>
          <a:bodyPr wrap="square" rtlCol="0">
            <a:spAutoFit/>
          </a:bodyPr>
          <a:lstStyle/>
          <a:p>
            <a:r>
              <a:rPr lang="en-US" sz="1400" dirty="0">
                <a:solidFill>
                  <a:srgbClr val="53575A"/>
                </a:solidFill>
              </a:rPr>
              <a:t>Patients must redeem the rewards in the program year it is earned. Any rewards not redeemed by Dec. 31 will expire. Rewards have no cash value. For a complete list of gift cards, visit Go365.com/Shop.  </a:t>
            </a:r>
          </a:p>
        </p:txBody>
      </p:sp>
      <p:sp>
        <p:nvSpPr>
          <p:cNvPr id="14" name="TextBox 13"/>
          <p:cNvSpPr txBox="1"/>
          <p:nvPr/>
        </p:nvSpPr>
        <p:spPr>
          <a:xfrm>
            <a:off x="-22246" y="4814930"/>
            <a:ext cx="12192000" cy="461665"/>
          </a:xfrm>
          <a:prstGeom prst="rect">
            <a:avLst/>
          </a:prstGeom>
          <a:noFill/>
        </p:spPr>
        <p:txBody>
          <a:bodyPr wrap="square" rtlCol="0">
            <a:spAutoFit/>
          </a:bodyPr>
          <a:lstStyle/>
          <a:p>
            <a:pPr algn="ctr">
              <a:spcBef>
                <a:spcPts val="300"/>
              </a:spcBef>
            </a:pPr>
            <a:r>
              <a:rPr lang="en-US" sz="2400" b="1" kern="1900" dirty="0">
                <a:solidFill>
                  <a:srgbClr val="182E6D"/>
                </a:solidFill>
              </a:rPr>
              <a:t>1) Online:</a:t>
            </a:r>
            <a:r>
              <a:rPr lang="en-US" sz="2400" kern="1900" dirty="0"/>
              <a:t> </a:t>
            </a:r>
            <a:r>
              <a:rPr lang="en-US" sz="2400" b="1" kern="1900" dirty="0">
                <a:solidFill>
                  <a:srgbClr val="5C9A1B"/>
                </a:solidFill>
              </a:rPr>
              <a:t>Go365.com/Shop </a:t>
            </a:r>
            <a:r>
              <a:rPr lang="en-US" sz="2400" kern="1900" dirty="0">
                <a:solidFill>
                  <a:srgbClr val="53575A"/>
                </a:solidFill>
              </a:rPr>
              <a:t>– OR – </a:t>
            </a:r>
            <a:r>
              <a:rPr lang="en-US" sz="2400" b="1" kern="1900" dirty="0">
                <a:solidFill>
                  <a:srgbClr val="182E6D"/>
                </a:solidFill>
              </a:rPr>
              <a:t>2) Phone: </a:t>
            </a:r>
            <a:r>
              <a:rPr lang="en-US" sz="2400" b="1" kern="1900" dirty="0">
                <a:solidFill>
                  <a:srgbClr val="5C9A1B"/>
                </a:solidFill>
              </a:rPr>
              <a:t>866-677-0999</a:t>
            </a:r>
          </a:p>
        </p:txBody>
      </p:sp>
      <p:sp>
        <p:nvSpPr>
          <p:cNvPr id="4" name="Title 3"/>
          <p:cNvSpPr>
            <a:spLocks noGrp="1"/>
          </p:cNvSpPr>
          <p:nvPr>
            <p:ph type="title"/>
          </p:nvPr>
        </p:nvSpPr>
        <p:spPr>
          <a:xfrm>
            <a:off x="685800" y="365760"/>
            <a:ext cx="6096000" cy="603504"/>
          </a:xfrm>
        </p:spPr>
        <p:txBody>
          <a:bodyPr/>
          <a:lstStyle/>
          <a:p>
            <a:r>
              <a:rPr lang="en-US" sz="2800" dirty="0">
                <a:solidFill>
                  <a:srgbClr val="5C9A1B"/>
                </a:solidFill>
              </a:rPr>
              <a:t>Patients can redeem rewards for gift cards</a:t>
            </a:r>
          </a:p>
        </p:txBody>
      </p:sp>
      <p:sp>
        <p:nvSpPr>
          <p:cNvPr id="22" name="Rectangle 21"/>
          <p:cNvSpPr/>
          <p:nvPr/>
        </p:nvSpPr>
        <p:spPr>
          <a:xfrm>
            <a:off x="700759" y="6144018"/>
            <a:ext cx="10770698" cy="400110"/>
          </a:xfrm>
          <a:prstGeom prst="rect">
            <a:avLst/>
          </a:prstGeom>
        </p:spPr>
        <p:txBody>
          <a:bodyPr wrap="square">
            <a:spAutoFit/>
          </a:bodyPr>
          <a:lstStyle/>
          <a:p>
            <a:r>
              <a:rPr lang="en-US" sz="1000" b="0" i="0" dirty="0">
                <a:effectLst/>
              </a:rPr>
              <a:t>These gift cards cannot be used to purchase prescription drugs or medical services that are covered by Medicare, Medicaid or other federal healthcare programs, alcohol; tobacco; e-cigarettes; or firearms. This card must not be converted to cash.</a:t>
            </a:r>
            <a:endParaRPr lang="en-US" sz="1000" dirty="0"/>
          </a:p>
        </p:txBody>
      </p:sp>
      <p:pic>
        <p:nvPicPr>
          <p:cNvPr id="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31199" y="986829"/>
            <a:ext cx="1216373" cy="85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65173" y="1867986"/>
            <a:ext cx="1207740" cy="86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758" y="2808123"/>
            <a:ext cx="1152766" cy="730085"/>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4592" y="1058699"/>
            <a:ext cx="1145919" cy="725749"/>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93564" y="2816811"/>
            <a:ext cx="1152766" cy="730086"/>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87018" y="1906813"/>
            <a:ext cx="1160476" cy="734969"/>
          </a:xfrm>
          <a:prstGeom prst="rect">
            <a:avLst/>
          </a:prstGeom>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4592" y="1912113"/>
            <a:ext cx="1162568" cy="736293"/>
          </a:xfrm>
          <a:prstGeom prst="rect">
            <a:avLst/>
          </a:prstGeom>
        </p:spPr>
      </p:pic>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77107" y="1054150"/>
            <a:ext cx="1160476" cy="734968"/>
          </a:xfrm>
          <a:prstGeom prst="rect">
            <a:avLst/>
          </a:prstGeom>
        </p:spPr>
      </p:pic>
      <p:pic>
        <p:nvPicPr>
          <p:cNvPr id="19" name="Picture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38430" y="1915503"/>
            <a:ext cx="1145919" cy="725749"/>
          </a:xfrm>
          <a:prstGeom prst="rect">
            <a:avLst/>
          </a:prstGeom>
        </p:spPr>
      </p:pic>
      <p:pic>
        <p:nvPicPr>
          <p:cNvPr id="20" name="Picture 1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38430" y="1054846"/>
            <a:ext cx="1145919" cy="725749"/>
          </a:xfrm>
          <a:prstGeom prst="rect">
            <a:avLst/>
          </a:prstGeom>
        </p:spPr>
      </p:pic>
      <p:pic>
        <p:nvPicPr>
          <p:cNvPr id="21" name="Picture 2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209457" y="2776332"/>
            <a:ext cx="1294903" cy="787250"/>
          </a:xfrm>
          <a:prstGeom prst="rect">
            <a:avLst/>
          </a:prstGeom>
        </p:spPr>
      </p:pic>
      <p:pic>
        <p:nvPicPr>
          <p:cNvPr id="15" name="Picture 14"/>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260287" y="1915503"/>
            <a:ext cx="1185052" cy="741402"/>
          </a:xfrm>
          <a:prstGeom prst="rect">
            <a:avLst/>
          </a:prstGeom>
        </p:spPr>
      </p:pic>
      <p:pic>
        <p:nvPicPr>
          <p:cNvPr id="10" name="Picture 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538430" y="2800503"/>
            <a:ext cx="1166778" cy="738959"/>
          </a:xfrm>
          <a:prstGeom prst="rect">
            <a:avLst/>
          </a:prstGeom>
        </p:spPr>
      </p:pic>
      <p:pic>
        <p:nvPicPr>
          <p:cNvPr id="23" name="Picture 22"/>
          <p:cNvPicPr>
            <a:picLocks noChangeAspect="1"/>
          </p:cNvPicPr>
          <p:nvPr/>
        </p:nvPicPr>
        <p:blipFill rotWithShape="1">
          <a:blip r:embed="rId16" cstate="screen">
            <a:extLst>
              <a:ext uri="{28A0092B-C50C-407E-A947-70E740481C1C}">
                <a14:useLocalDpi xmlns:a14="http://schemas.microsoft.com/office/drawing/2010/main"/>
              </a:ext>
            </a:extLst>
          </a:blip>
          <a:srcRect t="20233" b="20754"/>
          <a:stretch/>
        </p:blipFill>
        <p:spPr>
          <a:xfrm>
            <a:off x="5783519" y="2781375"/>
            <a:ext cx="1224714" cy="770482"/>
          </a:xfrm>
          <a:prstGeom prst="rect">
            <a:avLst/>
          </a:prstGeom>
        </p:spPr>
      </p:pic>
      <p:pic>
        <p:nvPicPr>
          <p:cNvPr id="24" name="Picture 23"/>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7077107" y="2769734"/>
            <a:ext cx="1224714" cy="768475"/>
          </a:xfrm>
          <a:prstGeom prst="rect">
            <a:avLst/>
          </a:prstGeom>
        </p:spPr>
      </p:pic>
      <p:pic>
        <p:nvPicPr>
          <p:cNvPr id="32" name="Picture 31"/>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8376558" y="1046357"/>
            <a:ext cx="1160476" cy="752551"/>
          </a:xfrm>
          <a:prstGeom prst="rect">
            <a:avLst/>
          </a:prstGeom>
        </p:spPr>
      </p:pic>
      <p:pic>
        <p:nvPicPr>
          <p:cNvPr id="33" name="Picture 32"/>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68836" y="1022280"/>
            <a:ext cx="1212497" cy="807805"/>
          </a:xfrm>
          <a:prstGeom prst="rect">
            <a:avLst/>
          </a:prstGeom>
        </p:spPr>
      </p:pic>
      <p:pic>
        <p:nvPicPr>
          <p:cNvPr id="35" name="Picture 3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385784" y="2790848"/>
            <a:ext cx="1160476" cy="722964"/>
          </a:xfrm>
          <a:prstGeom prst="rect">
            <a:avLst/>
          </a:prstGeom>
        </p:spPr>
      </p:pic>
      <p:pic>
        <p:nvPicPr>
          <p:cNvPr id="37" name="Picture 36"/>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9658768" y="1884131"/>
            <a:ext cx="1184771" cy="763668"/>
          </a:xfrm>
          <a:prstGeom prst="rect">
            <a:avLst/>
          </a:prstGeom>
        </p:spPr>
      </p:pic>
      <p:pic>
        <p:nvPicPr>
          <p:cNvPr id="38" name="Picture 37"/>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9619621" y="2782307"/>
            <a:ext cx="1278974" cy="740718"/>
          </a:xfrm>
          <a:prstGeom prst="rect">
            <a:avLst/>
          </a:prstGeom>
        </p:spPr>
      </p:pic>
      <p:pic>
        <p:nvPicPr>
          <p:cNvPr id="39" name="Picture 38"/>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9603713" y="1027493"/>
            <a:ext cx="1294882" cy="784745"/>
          </a:xfrm>
          <a:prstGeom prst="rect">
            <a:avLst/>
          </a:prstGeom>
        </p:spPr>
      </p:pic>
      <p:pic>
        <p:nvPicPr>
          <p:cNvPr id="40" name="Picture 39"/>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626760" y="3632472"/>
            <a:ext cx="1293025" cy="769135"/>
          </a:xfrm>
          <a:prstGeom prst="rect">
            <a:avLst/>
          </a:prstGeom>
        </p:spPr>
      </p:pic>
      <p:pic>
        <p:nvPicPr>
          <p:cNvPr id="41" name="Picture 40"/>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2002661" y="3628858"/>
            <a:ext cx="1167583" cy="781666"/>
          </a:xfrm>
          <a:prstGeom prst="rect">
            <a:avLst/>
          </a:prstGeom>
        </p:spPr>
      </p:pic>
      <p:pic>
        <p:nvPicPr>
          <p:cNvPr id="42" name="Picture 41"/>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8367332" y="1887237"/>
            <a:ext cx="1178928" cy="771480"/>
          </a:xfrm>
          <a:prstGeom prst="rect">
            <a:avLst/>
          </a:prstGeom>
        </p:spPr>
      </p:pic>
      <p:pic>
        <p:nvPicPr>
          <p:cNvPr id="43" name="Picture 42"/>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1953339" y="1038142"/>
            <a:ext cx="1225764" cy="781563"/>
          </a:xfrm>
          <a:prstGeom prst="rect">
            <a:avLst/>
          </a:prstGeom>
        </p:spPr>
      </p:pic>
      <p:pic>
        <p:nvPicPr>
          <p:cNvPr id="12" name="Picture 11"/>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687618" y="1930063"/>
            <a:ext cx="1182497" cy="746945"/>
          </a:xfrm>
          <a:prstGeom prst="rect">
            <a:avLst/>
          </a:prstGeom>
        </p:spPr>
      </p:pic>
      <p:sp>
        <p:nvSpPr>
          <p:cNvPr id="2" name="Rectangle 1">
            <a:extLst>
              <a:ext uri="{FF2B5EF4-FFF2-40B4-BE49-F238E27FC236}">
                <a16:creationId xmlns:a16="http://schemas.microsoft.com/office/drawing/2014/main" id="{516A46B5-0E05-77DD-A879-0103E408AAED}"/>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spTree>
    <p:extLst>
      <p:ext uri="{BB962C8B-B14F-4D97-AF65-F5344CB8AC3E}">
        <p14:creationId xmlns:p14="http://schemas.microsoft.com/office/powerpoint/2010/main" val="387469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160882"/>
            <a:ext cx="4413699" cy="4580319"/>
          </a:xfrm>
          <a:prstGeom prst="ellipse">
            <a:avLst/>
          </a:prstGeom>
        </p:spPr>
      </p:pic>
      <p:sp>
        <p:nvSpPr>
          <p:cNvPr id="13" name="TextBox 12"/>
          <p:cNvSpPr txBox="1"/>
          <p:nvPr/>
        </p:nvSpPr>
        <p:spPr>
          <a:xfrm>
            <a:off x="6275396" y="1497505"/>
            <a:ext cx="5230804" cy="3831818"/>
          </a:xfrm>
          <a:prstGeom prst="rect">
            <a:avLst/>
          </a:prstGeom>
          <a:noFill/>
        </p:spPr>
        <p:txBody>
          <a:bodyPr wrap="square" rtlCol="0">
            <a:spAutoFit/>
          </a:bodyPr>
          <a:lstStyle/>
          <a:p>
            <a:r>
              <a:rPr lang="en-US" sz="2000" dirty="0">
                <a:solidFill>
                  <a:srgbClr val="53575A"/>
                </a:solidFill>
                <a:latin typeface="+mj-lt"/>
                <a:cs typeface="Arial"/>
              </a:rPr>
              <a:t>For patients who have Go365 by Humana® as part of their plan, the quickest way to get started is to:</a:t>
            </a:r>
          </a:p>
          <a:p>
            <a:endParaRPr lang="en-US" sz="2500" b="1" dirty="0">
              <a:solidFill>
                <a:srgbClr val="182E6D"/>
              </a:solidFill>
              <a:latin typeface="+mj-lt"/>
              <a:cs typeface="Arial"/>
            </a:endParaRPr>
          </a:p>
          <a:p>
            <a:r>
              <a:rPr lang="en-US" sz="2500" b="1" dirty="0">
                <a:solidFill>
                  <a:srgbClr val="003057"/>
                </a:solidFill>
                <a:latin typeface="+mj-lt"/>
                <a:cs typeface="Arial"/>
              </a:rPr>
              <a:t>Sign in at Humana.com</a:t>
            </a:r>
          </a:p>
          <a:p>
            <a:br>
              <a:rPr lang="en-US" sz="2500" b="1" dirty="0">
                <a:solidFill>
                  <a:srgbClr val="182E6D"/>
                </a:solidFill>
                <a:latin typeface="+mj-lt"/>
                <a:cs typeface="Arial"/>
              </a:rPr>
            </a:br>
            <a:r>
              <a:rPr lang="en-US" dirty="0">
                <a:solidFill>
                  <a:srgbClr val="53575A"/>
                </a:solidFill>
                <a:latin typeface="+mj-lt"/>
                <a:cs typeface="Arial"/>
              </a:rPr>
              <a:t>If your patients have a MyHumana username and password, they also can use that to access Go365. If not, have them register for </a:t>
            </a:r>
            <a:r>
              <a:rPr lang="en-US" dirty="0" err="1">
                <a:solidFill>
                  <a:srgbClr val="53575A"/>
                </a:solidFill>
                <a:latin typeface="+mj-lt"/>
                <a:cs typeface="Arial"/>
              </a:rPr>
              <a:t>MyHumana</a:t>
            </a:r>
            <a:r>
              <a:rPr lang="en-US" dirty="0">
                <a:solidFill>
                  <a:srgbClr val="53575A"/>
                </a:solidFill>
                <a:latin typeface="+mj-lt"/>
                <a:cs typeface="Arial"/>
              </a:rPr>
              <a:t>.</a:t>
            </a:r>
          </a:p>
          <a:p>
            <a:endParaRPr lang="en-US" dirty="0">
              <a:solidFill>
                <a:srgbClr val="53575A"/>
              </a:solidFill>
              <a:latin typeface="+mj-lt"/>
              <a:cs typeface="Arial"/>
            </a:endParaRPr>
          </a:p>
          <a:p>
            <a:r>
              <a:rPr lang="en-US" b="1" dirty="0">
                <a:solidFill>
                  <a:srgbClr val="53575A"/>
                </a:solidFill>
                <a:latin typeface="+mj-lt"/>
                <a:cs typeface="Arial"/>
              </a:rPr>
              <a:t>Patients can also request paper materials by calling the number on the back of their Humana member ID card.</a:t>
            </a:r>
          </a:p>
        </p:txBody>
      </p:sp>
      <p:sp>
        <p:nvSpPr>
          <p:cNvPr id="2" name="Title 1"/>
          <p:cNvSpPr>
            <a:spLocks noGrp="1"/>
          </p:cNvSpPr>
          <p:nvPr>
            <p:ph type="title"/>
          </p:nvPr>
        </p:nvSpPr>
        <p:spPr/>
        <p:txBody>
          <a:bodyPr/>
          <a:lstStyle/>
          <a:p>
            <a:r>
              <a:rPr lang="en-US" sz="2800" dirty="0">
                <a:solidFill>
                  <a:srgbClr val="5C9A1B"/>
                </a:solidFill>
              </a:rPr>
              <a:t>Getting patients started</a:t>
            </a:r>
          </a:p>
        </p:txBody>
      </p:sp>
      <p:sp>
        <p:nvSpPr>
          <p:cNvPr id="14" name="Rectangle 13"/>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pic>
        <p:nvPicPr>
          <p:cNvPr id="6" name="Picture 5">
            <a:extLst>
              <a:ext uri="{FF2B5EF4-FFF2-40B4-BE49-F238E27FC236}">
                <a16:creationId xmlns:a16="http://schemas.microsoft.com/office/drawing/2014/main" id="{3A7CC39C-2B4B-3AD3-1645-8FF28B55F0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4468" y="3668927"/>
            <a:ext cx="2362137" cy="2451309"/>
          </a:xfrm>
          <a:prstGeom prst="ellipse">
            <a:avLst/>
          </a:prstGeom>
        </p:spPr>
      </p:pic>
    </p:spTree>
    <p:extLst>
      <p:ext uri="{BB962C8B-B14F-4D97-AF65-F5344CB8AC3E}">
        <p14:creationId xmlns:p14="http://schemas.microsoft.com/office/powerpoint/2010/main" val="137313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568903"/>
            <a:ext cx="4858184" cy="4445532"/>
          </a:xfrm>
          <a:prstGeom prst="rect">
            <a:avLst/>
          </a:prstGeom>
        </p:spPr>
      </p:pic>
      <p:sp>
        <p:nvSpPr>
          <p:cNvPr id="14" name="TextBox 13"/>
          <p:cNvSpPr txBox="1"/>
          <p:nvPr/>
        </p:nvSpPr>
        <p:spPr>
          <a:xfrm>
            <a:off x="6243527" y="1812153"/>
            <a:ext cx="4544952" cy="1015663"/>
          </a:xfrm>
          <a:prstGeom prst="rect">
            <a:avLst/>
          </a:prstGeom>
          <a:noFill/>
        </p:spPr>
        <p:txBody>
          <a:bodyPr wrap="square" rtlCol="0">
            <a:spAutoFit/>
          </a:bodyPr>
          <a:lstStyle/>
          <a:p>
            <a:r>
              <a:rPr lang="en-US" sz="2000" dirty="0">
                <a:solidFill>
                  <a:srgbClr val="53575A"/>
                </a:solidFill>
              </a:rPr>
              <a:t>They should refer to the welcome kit they received in the mail when they first started with Humana.</a:t>
            </a:r>
          </a:p>
        </p:txBody>
      </p:sp>
      <p:sp>
        <p:nvSpPr>
          <p:cNvPr id="15" name="TextBox 14"/>
          <p:cNvSpPr txBox="1"/>
          <p:nvPr/>
        </p:nvSpPr>
        <p:spPr>
          <a:xfrm>
            <a:off x="6243527" y="3181042"/>
            <a:ext cx="4178595" cy="1015663"/>
          </a:xfrm>
          <a:prstGeom prst="rect">
            <a:avLst/>
          </a:prstGeom>
          <a:noFill/>
        </p:spPr>
        <p:txBody>
          <a:bodyPr wrap="square" rtlCol="0">
            <a:spAutoFit/>
          </a:bodyPr>
          <a:lstStyle/>
          <a:p>
            <a:r>
              <a:rPr lang="en-US" sz="2000" dirty="0">
                <a:solidFill>
                  <a:srgbClr val="53575A"/>
                </a:solidFill>
              </a:rPr>
              <a:t>They can call the number on the back of their Humana member ID card to speak with a Customer Care specialist.</a:t>
            </a:r>
          </a:p>
        </p:txBody>
      </p:sp>
      <p:sp>
        <p:nvSpPr>
          <p:cNvPr id="16" name="TextBox 15"/>
          <p:cNvSpPr txBox="1"/>
          <p:nvPr/>
        </p:nvSpPr>
        <p:spPr>
          <a:xfrm>
            <a:off x="6267228" y="4678005"/>
            <a:ext cx="3886424" cy="1015663"/>
          </a:xfrm>
          <a:prstGeom prst="rect">
            <a:avLst/>
          </a:prstGeom>
          <a:noFill/>
        </p:spPr>
        <p:txBody>
          <a:bodyPr wrap="square" rtlCol="0">
            <a:spAutoFit/>
          </a:bodyPr>
          <a:lstStyle/>
          <a:p>
            <a:r>
              <a:rPr lang="en-US" sz="2000" dirty="0">
                <a:solidFill>
                  <a:srgbClr val="53575A"/>
                </a:solidFill>
              </a:rPr>
              <a:t>They may also join the Medicare </a:t>
            </a:r>
            <a:br>
              <a:rPr lang="en-US" sz="2000" dirty="0">
                <a:solidFill>
                  <a:srgbClr val="53575A"/>
                </a:solidFill>
              </a:rPr>
            </a:br>
            <a:r>
              <a:rPr lang="en-US" sz="2000" dirty="0">
                <a:solidFill>
                  <a:srgbClr val="53575A"/>
                </a:solidFill>
              </a:rPr>
              <a:t>self-service community at</a:t>
            </a:r>
          </a:p>
          <a:p>
            <a:r>
              <a:rPr lang="en-US" sz="2000" b="0" i="0" dirty="0">
                <a:effectLst/>
                <a:latin typeface="ProximaNova-Regular"/>
              </a:rPr>
              <a:t>Go365.com/</a:t>
            </a:r>
            <a:r>
              <a:rPr lang="en-US" sz="2000" b="0" i="0" dirty="0" err="1">
                <a:effectLst/>
                <a:latin typeface="ProximaNova-Regular"/>
              </a:rPr>
              <a:t>MedicareCommunity</a:t>
            </a:r>
            <a:r>
              <a:rPr lang="en-US" sz="2000" dirty="0">
                <a:solidFill>
                  <a:srgbClr val="53575A"/>
                </a:solidFill>
              </a:rPr>
              <a:t>. </a:t>
            </a:r>
          </a:p>
        </p:txBody>
      </p:sp>
      <p:sp>
        <p:nvSpPr>
          <p:cNvPr id="18" name="Oval 17"/>
          <p:cNvSpPr/>
          <p:nvPr/>
        </p:nvSpPr>
        <p:spPr>
          <a:xfrm>
            <a:off x="4915109" y="1688300"/>
            <a:ext cx="1257755" cy="1257259"/>
          </a:xfrm>
          <a:prstGeom prst="ellipse">
            <a:avLst/>
          </a:prstGeom>
          <a:solidFill>
            <a:srgbClr val="003057"/>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4915109" y="3144499"/>
            <a:ext cx="1257755" cy="1257259"/>
          </a:xfrm>
          <a:prstGeom prst="ellipse">
            <a:avLst/>
          </a:prstGeom>
          <a:solidFill>
            <a:srgbClr val="30ACB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4915109" y="4592299"/>
            <a:ext cx="1257755" cy="1257259"/>
          </a:xfrm>
          <a:prstGeom prst="ellipse">
            <a:avLst/>
          </a:prstGeom>
          <a:solidFill>
            <a:srgbClr val="612166"/>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171" y="1951578"/>
            <a:ext cx="650100" cy="73152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9933" y="3361903"/>
            <a:ext cx="461527" cy="803399"/>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1851" y="4861762"/>
            <a:ext cx="731520" cy="731520"/>
          </a:xfrm>
          <a:prstGeom prst="rect">
            <a:avLst/>
          </a:prstGeom>
        </p:spPr>
      </p:pic>
      <p:sp>
        <p:nvSpPr>
          <p:cNvPr id="2" name="Title 1"/>
          <p:cNvSpPr>
            <a:spLocks noGrp="1"/>
          </p:cNvSpPr>
          <p:nvPr>
            <p:ph type="title"/>
          </p:nvPr>
        </p:nvSpPr>
        <p:spPr/>
        <p:txBody>
          <a:bodyPr/>
          <a:lstStyle/>
          <a:p>
            <a:r>
              <a:rPr lang="en-US" sz="2800" dirty="0">
                <a:solidFill>
                  <a:srgbClr val="5C9A1B"/>
                </a:solidFill>
              </a:rPr>
              <a:t>If patients want more information</a:t>
            </a:r>
          </a:p>
        </p:txBody>
      </p:sp>
      <p:sp>
        <p:nvSpPr>
          <p:cNvPr id="5" name="Rectangle 4">
            <a:extLst>
              <a:ext uri="{FF2B5EF4-FFF2-40B4-BE49-F238E27FC236}">
                <a16:creationId xmlns:a16="http://schemas.microsoft.com/office/drawing/2014/main" id="{B3063EF0-106C-7FCC-094A-EDB57ADEF9C1}"/>
              </a:ext>
            </a:extLst>
          </p:cNvPr>
          <p:cNvSpPr/>
          <p:nvPr/>
        </p:nvSpPr>
        <p:spPr>
          <a:xfrm>
            <a:off x="685800" y="6499271"/>
            <a:ext cx="10040983" cy="246221"/>
          </a:xfrm>
          <a:prstGeom prst="rect">
            <a:avLst/>
          </a:prstGeom>
        </p:spPr>
        <p:txBody>
          <a:bodyPr wrap="square">
            <a:spAutoFit/>
          </a:bodyPr>
          <a:lstStyle/>
          <a:p>
            <a:r>
              <a:rPr lang="en-US" sz="1000" dirty="0"/>
              <a:t>For provider use only. Not intended for the general public. Confidential and proprietary information.</a:t>
            </a:r>
          </a:p>
        </p:txBody>
      </p:sp>
    </p:spTree>
    <p:extLst>
      <p:ext uri="{BB962C8B-B14F-4D97-AF65-F5344CB8AC3E}">
        <p14:creationId xmlns:p14="http://schemas.microsoft.com/office/powerpoint/2010/main" val="3778590424"/>
      </p:ext>
    </p:extLst>
  </p:cSld>
  <p:clrMapOvr>
    <a:masterClrMapping/>
  </p:clrMapOvr>
</p:sld>
</file>

<file path=ppt/theme/theme1.xml><?xml version="1.0" encoding="utf-8"?>
<a:theme xmlns:a="http://schemas.openxmlformats.org/drawingml/2006/main" name="1_HUMANA MASTER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063794B6-B4DB-D143-842C-8CAEEBE3F6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41DA3FF20BA6419C9E2DDFB6625D35" ma:contentTypeVersion="12" ma:contentTypeDescription="Create a new document." ma:contentTypeScope="" ma:versionID="b77571b6a9181f75e8a39a7d0f7414e1">
  <xsd:schema xmlns:xsd="http://www.w3.org/2001/XMLSchema" xmlns:xs="http://www.w3.org/2001/XMLSchema" xmlns:p="http://schemas.microsoft.com/office/2006/metadata/properties" xmlns:ns3="78f981ca-9b41-455c-827e-5c368956d4d4" xmlns:ns4="c0b1c4f9-edc8-494c-a061-87db47796050" targetNamespace="http://schemas.microsoft.com/office/2006/metadata/properties" ma:root="true" ma:fieldsID="933b113d51219e0463fadd08dbccd4c7" ns3:_="" ns4:_="">
    <xsd:import namespace="78f981ca-9b41-455c-827e-5c368956d4d4"/>
    <xsd:import namespace="c0b1c4f9-edc8-494c-a061-87db477960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981ca-9b41-455c-827e-5c368956d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b1c4f9-edc8-494c-a061-87db4779605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FBFF97-8D07-4AF7-A6D1-03AD7EEB34F0}">
  <ds:schemaRefs>
    <ds:schemaRef ds:uri="http://schemas.microsoft.com/sharepoint/v3/contenttype/forms"/>
  </ds:schemaRefs>
</ds:datastoreItem>
</file>

<file path=customXml/itemProps2.xml><?xml version="1.0" encoding="utf-8"?>
<ds:datastoreItem xmlns:ds="http://schemas.openxmlformats.org/officeDocument/2006/customXml" ds:itemID="{87175F45-00E6-4FED-802A-84B0D41241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981ca-9b41-455c-827e-5c368956d4d4"/>
    <ds:schemaRef ds:uri="c0b1c4f9-edc8-494c-a061-87db47796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173451-7119-48E9-9BBA-85B92FA76733}">
  <ds:schemaRefs>
    <ds:schemaRef ds:uri="http://schemas.openxmlformats.org/package/2006/metadata/core-propertie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c0b1c4f9-edc8-494c-a061-87db47796050"/>
    <ds:schemaRef ds:uri="78f981ca-9b41-455c-827e-5c368956d4d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20552</TotalTime>
  <Words>2079</Words>
  <Application>Microsoft Office PowerPoint</Application>
  <PresentationFormat>Widescreen</PresentationFormat>
  <Paragraphs>128</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ProximaNova-Regular</vt:lpstr>
      <vt:lpstr>Wingdings</vt:lpstr>
      <vt:lpstr>1_HUMANA MASTER SLIDES</vt:lpstr>
      <vt:lpstr>PowerPoint Presentation</vt:lpstr>
      <vt:lpstr>A few reminders</vt:lpstr>
      <vt:lpstr>What is Go365?</vt:lpstr>
      <vt:lpstr>How does it work?</vt:lpstr>
      <vt:lpstr>PowerPoint Presentation</vt:lpstr>
      <vt:lpstr>2023 activities and rewards: social/educational and fitness activities </vt:lpstr>
      <vt:lpstr>Patients can redeem rewards for gift cards</vt:lpstr>
      <vt:lpstr>Getting patients started</vt:lpstr>
      <vt:lpstr>If patients want more information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Buehner</dc:creator>
  <cp:lastModifiedBy>Newjen Yousif</cp:lastModifiedBy>
  <cp:revision>456</cp:revision>
  <cp:lastPrinted>2016-06-01T16:47:44Z</cp:lastPrinted>
  <dcterms:created xsi:type="dcterms:W3CDTF">2016-05-23T19:21:23Z</dcterms:created>
  <dcterms:modified xsi:type="dcterms:W3CDTF">2023-02-03T16:46:23Z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c2bb2dbb-3ca5-49fe-ba1a-93a79f4cc0e6</vt:lpwstr>
  </property>
  <property fmtid="{D5CDD505-2E9C-101B-9397-08002B2CF9AE}" pid="3" name="HumanaClassification">
    <vt:lpwstr>I</vt:lpwstr>
  </property>
  <property fmtid="{D5CDD505-2E9C-101B-9397-08002B2CF9AE}" pid="4" name="ScannedBy">
    <vt:lpwstr>TCS-ContentScanned</vt:lpwstr>
  </property>
  <property fmtid="{D5CDD505-2E9C-101B-9397-08002B2CF9AE}" pid="5" name="ContentTypeId">
    <vt:lpwstr>0x010100B041DA3FF20BA6419C9E2DDFB6625D35</vt:lpwstr>
  </property>
  <property fmtid="{D5CDD505-2E9C-101B-9397-08002B2CF9AE}" pid="6" name="MSIP_Label_e2b6c078-73cb-4371-8a5b-e9fc18accbf8_Enabled">
    <vt:lpwstr>true</vt:lpwstr>
  </property>
  <property fmtid="{D5CDD505-2E9C-101B-9397-08002B2CF9AE}" pid="7" name="MSIP_Label_e2b6c078-73cb-4371-8a5b-e9fc18accbf8_SetDate">
    <vt:lpwstr>2021-11-12T17:16:32Z</vt:lpwstr>
  </property>
  <property fmtid="{D5CDD505-2E9C-101B-9397-08002B2CF9AE}" pid="8" name="MSIP_Label_e2b6c078-73cb-4371-8a5b-e9fc18accbf8_Method">
    <vt:lpwstr>Standard</vt:lpwstr>
  </property>
  <property fmtid="{D5CDD505-2E9C-101B-9397-08002B2CF9AE}" pid="9" name="MSIP_Label_e2b6c078-73cb-4371-8a5b-e9fc18accbf8_Name">
    <vt:lpwstr>INTERNAL</vt:lpwstr>
  </property>
  <property fmtid="{D5CDD505-2E9C-101B-9397-08002B2CF9AE}" pid="10" name="MSIP_Label_e2b6c078-73cb-4371-8a5b-e9fc18accbf8_SiteId">
    <vt:lpwstr>56c62bbe-8598-4b85-9e51-1ca753fa50f2</vt:lpwstr>
  </property>
  <property fmtid="{D5CDD505-2E9C-101B-9397-08002B2CF9AE}" pid="11" name="MSIP_Label_e2b6c078-73cb-4371-8a5b-e9fc18accbf8_ActionId">
    <vt:lpwstr>77cc22cc-b579-4506-8619-b011dd502c9d</vt:lpwstr>
  </property>
  <property fmtid="{D5CDD505-2E9C-101B-9397-08002B2CF9AE}" pid="12" name="MSIP_Label_e2b6c078-73cb-4371-8a5b-e9fc18accbf8_ContentBits">
    <vt:lpwstr>0</vt:lpwstr>
  </property>
</Properties>
</file>